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0" r:id="rId2"/>
    <p:sldId id="339" r:id="rId3"/>
    <p:sldId id="321" r:id="rId4"/>
    <p:sldId id="287" r:id="rId5"/>
    <p:sldId id="286" r:id="rId6"/>
    <p:sldId id="328" r:id="rId7"/>
    <p:sldId id="324" r:id="rId8"/>
    <p:sldId id="344" r:id="rId9"/>
    <p:sldId id="284" r:id="rId10"/>
    <p:sldId id="322" r:id="rId11"/>
    <p:sldId id="326" r:id="rId12"/>
    <p:sldId id="285" r:id="rId13"/>
    <p:sldId id="288" r:id="rId14"/>
    <p:sldId id="341" r:id="rId15"/>
    <p:sldId id="346" r:id="rId16"/>
    <p:sldId id="342" r:id="rId17"/>
    <p:sldId id="345" r:id="rId18"/>
    <p:sldId id="34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EF9CA4-8946-47D6-90EC-234A8C117A82}" v="40" dt="2022-03-21T21:15:53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 snapToGrid="0">
      <p:cViewPr varScale="1">
        <p:scale>
          <a:sx n="62" d="100"/>
          <a:sy n="62" d="100"/>
        </p:scale>
        <p:origin x="9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Hall" userId="1ef65fcf72a21722" providerId="LiveId" clId="{4BBA38EE-0C0B-4830-B73A-3676DB3B4E68}"/>
    <pc:docChg chg="custSel delSld modSld sldOrd">
      <pc:chgData name="C Hall" userId="1ef65fcf72a21722" providerId="LiveId" clId="{4BBA38EE-0C0B-4830-B73A-3676DB3B4E68}" dt="2022-02-20T01:22:42.503" v="85" actId="20577"/>
      <pc:docMkLst>
        <pc:docMk/>
      </pc:docMkLst>
      <pc:sldChg chg="del">
        <pc:chgData name="C Hall" userId="1ef65fcf72a21722" providerId="LiveId" clId="{4BBA38EE-0C0B-4830-B73A-3676DB3B4E68}" dt="2022-02-20T01:17:43.226" v="1" actId="2696"/>
        <pc:sldMkLst>
          <pc:docMk/>
          <pc:sldMk cId="627891907" sldId="256"/>
        </pc:sldMkLst>
      </pc:sldChg>
      <pc:sldChg chg="del">
        <pc:chgData name="C Hall" userId="1ef65fcf72a21722" providerId="LiveId" clId="{4BBA38EE-0C0B-4830-B73A-3676DB3B4E68}" dt="2022-02-20T01:17:22.286" v="0" actId="2696"/>
        <pc:sldMkLst>
          <pc:docMk/>
          <pc:sldMk cId="4215966412" sldId="257"/>
        </pc:sldMkLst>
      </pc:sldChg>
      <pc:sldChg chg="del">
        <pc:chgData name="C Hall" userId="1ef65fcf72a21722" providerId="LiveId" clId="{4BBA38EE-0C0B-4830-B73A-3676DB3B4E68}" dt="2022-02-20T01:18:02.061" v="3" actId="2696"/>
        <pc:sldMkLst>
          <pc:docMk/>
          <pc:sldMk cId="3848686288" sldId="258"/>
        </pc:sldMkLst>
      </pc:sldChg>
      <pc:sldChg chg="del">
        <pc:chgData name="C Hall" userId="1ef65fcf72a21722" providerId="LiveId" clId="{4BBA38EE-0C0B-4830-B73A-3676DB3B4E68}" dt="2022-02-20T01:17:22.286" v="0" actId="2696"/>
        <pc:sldMkLst>
          <pc:docMk/>
          <pc:sldMk cId="3653218969" sldId="259"/>
        </pc:sldMkLst>
      </pc:sldChg>
      <pc:sldChg chg="del">
        <pc:chgData name="C Hall" userId="1ef65fcf72a21722" providerId="LiveId" clId="{4BBA38EE-0C0B-4830-B73A-3676DB3B4E68}" dt="2022-02-20T01:17:43.226" v="1" actId="2696"/>
        <pc:sldMkLst>
          <pc:docMk/>
          <pc:sldMk cId="2289123205" sldId="260"/>
        </pc:sldMkLst>
      </pc:sldChg>
      <pc:sldChg chg="del">
        <pc:chgData name="C Hall" userId="1ef65fcf72a21722" providerId="LiveId" clId="{4BBA38EE-0C0B-4830-B73A-3676DB3B4E68}" dt="2022-02-20T01:17:43.226" v="1" actId="2696"/>
        <pc:sldMkLst>
          <pc:docMk/>
          <pc:sldMk cId="3567737966" sldId="262"/>
        </pc:sldMkLst>
      </pc:sldChg>
      <pc:sldChg chg="del">
        <pc:chgData name="C Hall" userId="1ef65fcf72a21722" providerId="LiveId" clId="{4BBA38EE-0C0B-4830-B73A-3676DB3B4E68}" dt="2022-02-20T01:17:55.965" v="2" actId="2696"/>
        <pc:sldMkLst>
          <pc:docMk/>
          <pc:sldMk cId="3089810163" sldId="263"/>
        </pc:sldMkLst>
      </pc:sldChg>
      <pc:sldChg chg="del">
        <pc:chgData name="C Hall" userId="1ef65fcf72a21722" providerId="LiveId" clId="{4BBA38EE-0C0B-4830-B73A-3676DB3B4E68}" dt="2022-02-20T01:17:22.286" v="0" actId="2696"/>
        <pc:sldMkLst>
          <pc:docMk/>
          <pc:sldMk cId="1733225885" sldId="265"/>
        </pc:sldMkLst>
      </pc:sldChg>
      <pc:sldChg chg="del">
        <pc:chgData name="C Hall" userId="1ef65fcf72a21722" providerId="LiveId" clId="{4BBA38EE-0C0B-4830-B73A-3676DB3B4E68}" dt="2022-02-20T01:17:22.286" v="0" actId="2696"/>
        <pc:sldMkLst>
          <pc:docMk/>
          <pc:sldMk cId="3871125014" sldId="267"/>
        </pc:sldMkLst>
      </pc:sldChg>
      <pc:sldChg chg="del">
        <pc:chgData name="C Hall" userId="1ef65fcf72a21722" providerId="LiveId" clId="{4BBA38EE-0C0B-4830-B73A-3676DB3B4E68}" dt="2022-02-20T01:18:08.663" v="4" actId="2696"/>
        <pc:sldMkLst>
          <pc:docMk/>
          <pc:sldMk cId="3416766534" sldId="270"/>
        </pc:sldMkLst>
      </pc:sldChg>
      <pc:sldChg chg="del">
        <pc:chgData name="C Hall" userId="1ef65fcf72a21722" providerId="LiveId" clId="{4BBA38EE-0C0B-4830-B73A-3676DB3B4E68}" dt="2022-02-20T01:17:22.286" v="0" actId="2696"/>
        <pc:sldMkLst>
          <pc:docMk/>
          <pc:sldMk cId="4044383202" sldId="274"/>
        </pc:sldMkLst>
      </pc:sldChg>
      <pc:sldChg chg="del">
        <pc:chgData name="C Hall" userId="1ef65fcf72a21722" providerId="LiveId" clId="{4BBA38EE-0C0B-4830-B73A-3676DB3B4E68}" dt="2022-02-20T01:18:02.061" v="3" actId="2696"/>
        <pc:sldMkLst>
          <pc:docMk/>
          <pc:sldMk cId="1810592384" sldId="275"/>
        </pc:sldMkLst>
      </pc:sldChg>
      <pc:sldChg chg="del">
        <pc:chgData name="C Hall" userId="1ef65fcf72a21722" providerId="LiveId" clId="{4BBA38EE-0C0B-4830-B73A-3676DB3B4E68}" dt="2022-02-20T01:18:02.061" v="3" actId="2696"/>
        <pc:sldMkLst>
          <pc:docMk/>
          <pc:sldMk cId="2278344095" sldId="276"/>
        </pc:sldMkLst>
      </pc:sldChg>
      <pc:sldChg chg="del">
        <pc:chgData name="C Hall" userId="1ef65fcf72a21722" providerId="LiveId" clId="{4BBA38EE-0C0B-4830-B73A-3676DB3B4E68}" dt="2022-02-20T01:18:20.766" v="6" actId="2696"/>
        <pc:sldMkLst>
          <pc:docMk/>
          <pc:sldMk cId="674260950" sldId="279"/>
        </pc:sldMkLst>
      </pc:sldChg>
      <pc:sldChg chg="del">
        <pc:chgData name="C Hall" userId="1ef65fcf72a21722" providerId="LiveId" clId="{4BBA38EE-0C0B-4830-B73A-3676DB3B4E68}" dt="2022-02-20T01:18:02.061" v="3" actId="2696"/>
        <pc:sldMkLst>
          <pc:docMk/>
          <pc:sldMk cId="2196399539" sldId="280"/>
        </pc:sldMkLst>
      </pc:sldChg>
      <pc:sldChg chg="ord">
        <pc:chgData name="C Hall" userId="1ef65fcf72a21722" providerId="LiveId" clId="{4BBA38EE-0C0B-4830-B73A-3676DB3B4E68}" dt="2022-02-20T01:21:13.342" v="24"/>
        <pc:sldMkLst>
          <pc:docMk/>
          <pc:sldMk cId="2768846799" sldId="286"/>
        </pc:sldMkLst>
      </pc:sldChg>
      <pc:sldChg chg="ord">
        <pc:chgData name="C Hall" userId="1ef65fcf72a21722" providerId="LiveId" clId="{4BBA38EE-0C0B-4830-B73A-3676DB3B4E68}" dt="2022-02-20T01:21:14.681" v="26"/>
        <pc:sldMkLst>
          <pc:docMk/>
          <pc:sldMk cId="28435303" sldId="287"/>
        </pc:sldMkLst>
      </pc:sldChg>
      <pc:sldChg chg="del">
        <pc:chgData name="C Hall" userId="1ef65fcf72a21722" providerId="LiveId" clId="{4BBA38EE-0C0B-4830-B73A-3676DB3B4E68}" dt="2022-02-20T01:17:43.226" v="1" actId="2696"/>
        <pc:sldMkLst>
          <pc:docMk/>
          <pc:sldMk cId="680424557" sldId="289"/>
        </pc:sldMkLst>
      </pc:sldChg>
      <pc:sldChg chg="del">
        <pc:chgData name="C Hall" userId="1ef65fcf72a21722" providerId="LiveId" clId="{4BBA38EE-0C0B-4830-B73A-3676DB3B4E68}" dt="2022-02-20T01:17:43.226" v="1" actId="2696"/>
        <pc:sldMkLst>
          <pc:docMk/>
          <pc:sldMk cId="1675936622" sldId="290"/>
        </pc:sldMkLst>
      </pc:sldChg>
      <pc:sldChg chg="del">
        <pc:chgData name="C Hall" userId="1ef65fcf72a21722" providerId="LiveId" clId="{4BBA38EE-0C0B-4830-B73A-3676DB3B4E68}" dt="2022-02-20T01:17:43.226" v="1" actId="2696"/>
        <pc:sldMkLst>
          <pc:docMk/>
          <pc:sldMk cId="2261563212" sldId="291"/>
        </pc:sldMkLst>
      </pc:sldChg>
      <pc:sldChg chg="del">
        <pc:chgData name="C Hall" userId="1ef65fcf72a21722" providerId="LiveId" clId="{4BBA38EE-0C0B-4830-B73A-3676DB3B4E68}" dt="2022-02-20T01:17:55.965" v="2" actId="2696"/>
        <pc:sldMkLst>
          <pc:docMk/>
          <pc:sldMk cId="1448935331" sldId="292"/>
        </pc:sldMkLst>
      </pc:sldChg>
      <pc:sldChg chg="del">
        <pc:chgData name="C Hall" userId="1ef65fcf72a21722" providerId="LiveId" clId="{4BBA38EE-0C0B-4830-B73A-3676DB3B4E68}" dt="2022-02-20T01:17:43.226" v="1" actId="2696"/>
        <pc:sldMkLst>
          <pc:docMk/>
          <pc:sldMk cId="390000159" sldId="293"/>
        </pc:sldMkLst>
      </pc:sldChg>
      <pc:sldChg chg="del">
        <pc:chgData name="C Hall" userId="1ef65fcf72a21722" providerId="LiveId" clId="{4BBA38EE-0C0B-4830-B73A-3676DB3B4E68}" dt="2022-02-20T01:18:02.061" v="3" actId="2696"/>
        <pc:sldMkLst>
          <pc:docMk/>
          <pc:sldMk cId="3993767517" sldId="294"/>
        </pc:sldMkLst>
      </pc:sldChg>
      <pc:sldChg chg="modSp del mod">
        <pc:chgData name="C Hall" userId="1ef65fcf72a21722" providerId="LiveId" clId="{4BBA38EE-0C0B-4830-B73A-3676DB3B4E68}" dt="2022-02-20T01:20:41.115" v="9" actId="2696"/>
        <pc:sldMkLst>
          <pc:docMk/>
          <pc:sldMk cId="2047101503" sldId="295"/>
        </pc:sldMkLst>
        <pc:spChg chg="mod">
          <ac:chgData name="C Hall" userId="1ef65fcf72a21722" providerId="LiveId" clId="{4BBA38EE-0C0B-4830-B73A-3676DB3B4E68}" dt="2022-02-20T01:20:27.192" v="8" actId="20577"/>
          <ac:spMkLst>
            <pc:docMk/>
            <pc:sldMk cId="2047101503" sldId="295"/>
            <ac:spMk id="2" creationId="{A34DEAC7-F392-4AF1-8C34-D98F4534C369}"/>
          </ac:spMkLst>
        </pc:spChg>
      </pc:sldChg>
      <pc:sldChg chg="del">
        <pc:chgData name="C Hall" userId="1ef65fcf72a21722" providerId="LiveId" clId="{4BBA38EE-0C0B-4830-B73A-3676DB3B4E68}" dt="2022-02-20T01:17:43.226" v="1" actId="2696"/>
        <pc:sldMkLst>
          <pc:docMk/>
          <pc:sldMk cId="311859612" sldId="296"/>
        </pc:sldMkLst>
      </pc:sldChg>
      <pc:sldChg chg="del">
        <pc:chgData name="C Hall" userId="1ef65fcf72a21722" providerId="LiveId" clId="{4BBA38EE-0C0B-4830-B73A-3676DB3B4E68}" dt="2022-02-20T01:17:22.286" v="0" actId="2696"/>
        <pc:sldMkLst>
          <pc:docMk/>
          <pc:sldMk cId="3342897477" sldId="297"/>
        </pc:sldMkLst>
      </pc:sldChg>
      <pc:sldChg chg="del">
        <pc:chgData name="C Hall" userId="1ef65fcf72a21722" providerId="LiveId" clId="{4BBA38EE-0C0B-4830-B73A-3676DB3B4E68}" dt="2022-02-20T01:18:08.663" v="4" actId="2696"/>
        <pc:sldMkLst>
          <pc:docMk/>
          <pc:sldMk cId="868255386" sldId="299"/>
        </pc:sldMkLst>
      </pc:sldChg>
      <pc:sldChg chg="del">
        <pc:chgData name="C Hall" userId="1ef65fcf72a21722" providerId="LiveId" clId="{4BBA38EE-0C0B-4830-B73A-3676DB3B4E68}" dt="2022-02-20T01:17:22.286" v="0" actId="2696"/>
        <pc:sldMkLst>
          <pc:docMk/>
          <pc:sldMk cId="2425375008" sldId="300"/>
        </pc:sldMkLst>
      </pc:sldChg>
      <pc:sldChg chg="del">
        <pc:chgData name="C Hall" userId="1ef65fcf72a21722" providerId="LiveId" clId="{4BBA38EE-0C0B-4830-B73A-3676DB3B4E68}" dt="2022-02-20T01:17:55.965" v="2" actId="2696"/>
        <pc:sldMkLst>
          <pc:docMk/>
          <pc:sldMk cId="447541783" sldId="301"/>
        </pc:sldMkLst>
      </pc:sldChg>
      <pc:sldChg chg="modSp mod">
        <pc:chgData name="C Hall" userId="1ef65fcf72a21722" providerId="LiveId" clId="{4BBA38EE-0C0B-4830-B73A-3676DB3B4E68}" dt="2022-02-20T01:20:53.482" v="20" actId="20577"/>
        <pc:sldMkLst>
          <pc:docMk/>
          <pc:sldMk cId="1223403528" sldId="303"/>
        </pc:sldMkLst>
        <pc:spChg chg="mod">
          <ac:chgData name="C Hall" userId="1ef65fcf72a21722" providerId="LiveId" clId="{4BBA38EE-0C0B-4830-B73A-3676DB3B4E68}" dt="2022-02-20T01:20:46.534" v="17" actId="20577"/>
          <ac:spMkLst>
            <pc:docMk/>
            <pc:sldMk cId="1223403528" sldId="303"/>
            <ac:spMk id="2" creationId="{A34DEAC7-F392-4AF1-8C34-D98F4534C369}"/>
          </ac:spMkLst>
        </pc:spChg>
        <pc:spChg chg="mod">
          <ac:chgData name="C Hall" userId="1ef65fcf72a21722" providerId="LiveId" clId="{4BBA38EE-0C0B-4830-B73A-3676DB3B4E68}" dt="2022-02-20T01:20:53.482" v="20" actId="20577"/>
          <ac:spMkLst>
            <pc:docMk/>
            <pc:sldMk cId="1223403528" sldId="303"/>
            <ac:spMk id="4" creationId="{356C7159-BC4D-4F78-AE3D-2D3776C2A05F}"/>
          </ac:spMkLst>
        </pc:spChg>
      </pc:sldChg>
      <pc:sldChg chg="del">
        <pc:chgData name="C Hall" userId="1ef65fcf72a21722" providerId="LiveId" clId="{4BBA38EE-0C0B-4830-B73A-3676DB3B4E68}" dt="2022-02-20T01:17:43.226" v="1" actId="2696"/>
        <pc:sldMkLst>
          <pc:docMk/>
          <pc:sldMk cId="1806619737" sldId="306"/>
        </pc:sldMkLst>
      </pc:sldChg>
      <pc:sldChg chg="del">
        <pc:chgData name="C Hall" userId="1ef65fcf72a21722" providerId="LiveId" clId="{4BBA38EE-0C0B-4830-B73A-3676DB3B4E68}" dt="2022-02-20T01:17:22.286" v="0" actId="2696"/>
        <pc:sldMkLst>
          <pc:docMk/>
          <pc:sldMk cId="2035554889" sldId="307"/>
        </pc:sldMkLst>
      </pc:sldChg>
      <pc:sldChg chg="del">
        <pc:chgData name="C Hall" userId="1ef65fcf72a21722" providerId="LiveId" clId="{4BBA38EE-0C0B-4830-B73A-3676DB3B4E68}" dt="2022-02-20T01:17:22.286" v="0" actId="2696"/>
        <pc:sldMkLst>
          <pc:docMk/>
          <pc:sldMk cId="3135440760" sldId="308"/>
        </pc:sldMkLst>
      </pc:sldChg>
      <pc:sldChg chg="del">
        <pc:chgData name="C Hall" userId="1ef65fcf72a21722" providerId="LiveId" clId="{4BBA38EE-0C0B-4830-B73A-3676DB3B4E68}" dt="2022-02-20T01:17:22.286" v="0" actId="2696"/>
        <pc:sldMkLst>
          <pc:docMk/>
          <pc:sldMk cId="2698769077" sldId="309"/>
        </pc:sldMkLst>
      </pc:sldChg>
      <pc:sldChg chg="del">
        <pc:chgData name="C Hall" userId="1ef65fcf72a21722" providerId="LiveId" clId="{4BBA38EE-0C0B-4830-B73A-3676DB3B4E68}" dt="2022-02-20T01:17:22.286" v="0" actId="2696"/>
        <pc:sldMkLst>
          <pc:docMk/>
          <pc:sldMk cId="1769102827" sldId="310"/>
        </pc:sldMkLst>
      </pc:sldChg>
      <pc:sldChg chg="del">
        <pc:chgData name="C Hall" userId="1ef65fcf72a21722" providerId="LiveId" clId="{4BBA38EE-0C0B-4830-B73A-3676DB3B4E68}" dt="2022-02-20T01:17:55.965" v="2" actId="2696"/>
        <pc:sldMkLst>
          <pc:docMk/>
          <pc:sldMk cId="640394758" sldId="311"/>
        </pc:sldMkLst>
      </pc:sldChg>
      <pc:sldChg chg="del">
        <pc:chgData name="C Hall" userId="1ef65fcf72a21722" providerId="LiveId" clId="{4BBA38EE-0C0B-4830-B73A-3676DB3B4E68}" dt="2022-02-20T01:17:22.286" v="0" actId="2696"/>
        <pc:sldMkLst>
          <pc:docMk/>
          <pc:sldMk cId="1743377497" sldId="312"/>
        </pc:sldMkLst>
      </pc:sldChg>
      <pc:sldChg chg="del">
        <pc:chgData name="C Hall" userId="1ef65fcf72a21722" providerId="LiveId" clId="{4BBA38EE-0C0B-4830-B73A-3676DB3B4E68}" dt="2022-02-20T01:17:22.286" v="0" actId="2696"/>
        <pc:sldMkLst>
          <pc:docMk/>
          <pc:sldMk cId="3187593353" sldId="313"/>
        </pc:sldMkLst>
      </pc:sldChg>
      <pc:sldChg chg="del">
        <pc:chgData name="C Hall" userId="1ef65fcf72a21722" providerId="LiveId" clId="{4BBA38EE-0C0B-4830-B73A-3676DB3B4E68}" dt="2022-02-20T01:18:20.766" v="6" actId="2696"/>
        <pc:sldMkLst>
          <pc:docMk/>
          <pc:sldMk cId="1507265318" sldId="315"/>
        </pc:sldMkLst>
      </pc:sldChg>
      <pc:sldChg chg="del">
        <pc:chgData name="C Hall" userId="1ef65fcf72a21722" providerId="LiveId" clId="{4BBA38EE-0C0B-4830-B73A-3676DB3B4E68}" dt="2022-02-20T01:18:08.663" v="4" actId="2696"/>
        <pc:sldMkLst>
          <pc:docMk/>
          <pc:sldMk cId="1307473249" sldId="316"/>
        </pc:sldMkLst>
      </pc:sldChg>
      <pc:sldChg chg="del">
        <pc:chgData name="C Hall" userId="1ef65fcf72a21722" providerId="LiveId" clId="{4BBA38EE-0C0B-4830-B73A-3676DB3B4E68}" dt="2022-02-20T01:17:22.286" v="0" actId="2696"/>
        <pc:sldMkLst>
          <pc:docMk/>
          <pc:sldMk cId="1172258091" sldId="317"/>
        </pc:sldMkLst>
      </pc:sldChg>
      <pc:sldChg chg="del">
        <pc:chgData name="C Hall" userId="1ef65fcf72a21722" providerId="LiveId" clId="{4BBA38EE-0C0B-4830-B73A-3676DB3B4E68}" dt="2022-02-20T01:17:43.226" v="1" actId="2696"/>
        <pc:sldMkLst>
          <pc:docMk/>
          <pc:sldMk cId="91816453" sldId="318"/>
        </pc:sldMkLst>
      </pc:sldChg>
      <pc:sldChg chg="del">
        <pc:chgData name="C Hall" userId="1ef65fcf72a21722" providerId="LiveId" clId="{4BBA38EE-0C0B-4830-B73A-3676DB3B4E68}" dt="2022-02-20T01:17:22.286" v="0" actId="2696"/>
        <pc:sldMkLst>
          <pc:docMk/>
          <pc:sldMk cId="3146157433" sldId="319"/>
        </pc:sldMkLst>
      </pc:sldChg>
      <pc:sldChg chg="del">
        <pc:chgData name="C Hall" userId="1ef65fcf72a21722" providerId="LiveId" clId="{4BBA38EE-0C0B-4830-B73A-3676DB3B4E68}" dt="2022-02-20T01:17:22.286" v="0" actId="2696"/>
        <pc:sldMkLst>
          <pc:docMk/>
          <pc:sldMk cId="2319337063" sldId="320"/>
        </pc:sldMkLst>
      </pc:sldChg>
      <pc:sldChg chg="ord">
        <pc:chgData name="C Hall" userId="1ef65fcf72a21722" providerId="LiveId" clId="{4BBA38EE-0C0B-4830-B73A-3676DB3B4E68}" dt="2022-02-20T01:21:09.268" v="22"/>
        <pc:sldMkLst>
          <pc:docMk/>
          <pc:sldMk cId="2517639299" sldId="321"/>
        </pc:sldMkLst>
      </pc:sldChg>
      <pc:sldChg chg="del">
        <pc:chgData name="C Hall" userId="1ef65fcf72a21722" providerId="LiveId" clId="{4BBA38EE-0C0B-4830-B73A-3676DB3B4E68}" dt="2022-02-20T01:18:08.663" v="4" actId="2696"/>
        <pc:sldMkLst>
          <pc:docMk/>
          <pc:sldMk cId="4115182724" sldId="322"/>
        </pc:sldMkLst>
      </pc:sldChg>
      <pc:sldChg chg="del">
        <pc:chgData name="C Hall" userId="1ef65fcf72a21722" providerId="LiveId" clId="{4BBA38EE-0C0B-4830-B73A-3676DB3B4E68}" dt="2022-02-20T01:18:25.156" v="7" actId="2696"/>
        <pc:sldMkLst>
          <pc:docMk/>
          <pc:sldMk cId="2207354752" sldId="323"/>
        </pc:sldMkLst>
      </pc:sldChg>
      <pc:sldChg chg="modSp mod">
        <pc:chgData name="C Hall" userId="1ef65fcf72a21722" providerId="LiveId" clId="{4BBA38EE-0C0B-4830-B73A-3676DB3B4E68}" dt="2022-02-20T01:22:42.503" v="85" actId="20577"/>
        <pc:sldMkLst>
          <pc:docMk/>
          <pc:sldMk cId="835735719" sldId="324"/>
        </pc:sldMkLst>
        <pc:spChg chg="mod">
          <ac:chgData name="C Hall" userId="1ef65fcf72a21722" providerId="LiveId" clId="{4BBA38EE-0C0B-4830-B73A-3676DB3B4E68}" dt="2022-02-20T01:22:42.503" v="85" actId="20577"/>
          <ac:spMkLst>
            <pc:docMk/>
            <pc:sldMk cId="835735719" sldId="324"/>
            <ac:spMk id="2" creationId="{A34DEAC7-F392-4AF1-8C34-D98F4534C369}"/>
          </ac:spMkLst>
        </pc:spChg>
      </pc:sldChg>
      <pc:sldChg chg="del">
        <pc:chgData name="C Hall" userId="1ef65fcf72a21722" providerId="LiveId" clId="{4BBA38EE-0C0B-4830-B73A-3676DB3B4E68}" dt="2022-02-20T01:18:08.663" v="4" actId="2696"/>
        <pc:sldMkLst>
          <pc:docMk/>
          <pc:sldMk cId="3095037852" sldId="325"/>
        </pc:sldMkLst>
      </pc:sldChg>
      <pc:sldChg chg="del">
        <pc:chgData name="C Hall" userId="1ef65fcf72a21722" providerId="LiveId" clId="{4BBA38EE-0C0B-4830-B73A-3676DB3B4E68}" dt="2022-02-20T01:18:25.156" v="7" actId="2696"/>
        <pc:sldMkLst>
          <pc:docMk/>
          <pc:sldMk cId="3564502959" sldId="326"/>
        </pc:sldMkLst>
      </pc:sldChg>
      <pc:sldChg chg="del">
        <pc:chgData name="C Hall" userId="1ef65fcf72a21722" providerId="LiveId" clId="{4BBA38EE-0C0B-4830-B73A-3676DB3B4E68}" dt="2022-02-20T01:18:08.663" v="4" actId="2696"/>
        <pc:sldMkLst>
          <pc:docMk/>
          <pc:sldMk cId="1872693009" sldId="327"/>
        </pc:sldMkLst>
      </pc:sldChg>
      <pc:sldChg chg="modSp mod">
        <pc:chgData name="C Hall" userId="1ef65fcf72a21722" providerId="LiveId" clId="{4BBA38EE-0C0B-4830-B73A-3676DB3B4E68}" dt="2022-02-20T01:22:16.904" v="75" actId="20577"/>
        <pc:sldMkLst>
          <pc:docMk/>
          <pc:sldMk cId="3723363623" sldId="328"/>
        </pc:sldMkLst>
        <pc:spChg chg="mod">
          <ac:chgData name="C Hall" userId="1ef65fcf72a21722" providerId="LiveId" clId="{4BBA38EE-0C0B-4830-B73A-3676DB3B4E68}" dt="2022-02-20T01:22:02.571" v="49" actId="20577"/>
          <ac:spMkLst>
            <pc:docMk/>
            <pc:sldMk cId="3723363623" sldId="328"/>
            <ac:spMk id="2" creationId="{A34DEAC7-F392-4AF1-8C34-D98F4534C369}"/>
          </ac:spMkLst>
        </pc:spChg>
        <pc:spChg chg="mod">
          <ac:chgData name="C Hall" userId="1ef65fcf72a21722" providerId="LiveId" clId="{4BBA38EE-0C0B-4830-B73A-3676DB3B4E68}" dt="2022-02-20T01:22:16.904" v="75" actId="20577"/>
          <ac:spMkLst>
            <pc:docMk/>
            <pc:sldMk cId="3723363623" sldId="328"/>
            <ac:spMk id="4" creationId="{356C7159-BC4D-4F78-AE3D-2D3776C2A05F}"/>
          </ac:spMkLst>
        </pc:spChg>
      </pc:sldChg>
    </pc:docChg>
  </pc:docChgLst>
  <pc:docChgLst>
    <pc:chgData name="C Hall" userId="1ef65fcf72a21722" providerId="LiveId" clId="{08EF9CA4-8946-47D6-90EC-234A8C117A82}"/>
    <pc:docChg chg="undo custSel addSld delSld modSld sldOrd">
      <pc:chgData name="C Hall" userId="1ef65fcf72a21722" providerId="LiveId" clId="{08EF9CA4-8946-47D6-90EC-234A8C117A82}" dt="2022-03-31T00:32:00.577" v="3938" actId="9405"/>
      <pc:docMkLst>
        <pc:docMk/>
      </pc:docMkLst>
      <pc:sldChg chg="del">
        <pc:chgData name="C Hall" userId="1ef65fcf72a21722" providerId="LiveId" clId="{08EF9CA4-8946-47D6-90EC-234A8C117A82}" dt="2022-03-17T03:09:04.059" v="1113" actId="2696"/>
        <pc:sldMkLst>
          <pc:docMk/>
          <pc:sldMk cId="3928669493" sldId="269"/>
        </pc:sldMkLst>
      </pc:sldChg>
      <pc:sldChg chg="del">
        <pc:chgData name="C Hall" userId="1ef65fcf72a21722" providerId="LiveId" clId="{08EF9CA4-8946-47D6-90EC-234A8C117A82}" dt="2022-03-10T04:25:04.907" v="3" actId="2696"/>
        <pc:sldMkLst>
          <pc:docMk/>
          <pc:sldMk cId="1753637685" sldId="282"/>
        </pc:sldMkLst>
      </pc:sldChg>
      <pc:sldChg chg="del">
        <pc:chgData name="C Hall" userId="1ef65fcf72a21722" providerId="LiveId" clId="{08EF9CA4-8946-47D6-90EC-234A8C117A82}" dt="2022-03-16T03:46:26.035" v="803" actId="2696"/>
        <pc:sldMkLst>
          <pc:docMk/>
          <pc:sldMk cId="2514573530" sldId="283"/>
        </pc:sldMkLst>
      </pc:sldChg>
      <pc:sldChg chg="addSp delSp modSp add del mod ord setBg modAnim delDesignElem">
        <pc:chgData name="C Hall" userId="1ef65fcf72a21722" providerId="LiveId" clId="{08EF9CA4-8946-47D6-90EC-234A8C117A82}" dt="2022-03-17T03:57:15.428" v="1900" actId="1076"/>
        <pc:sldMkLst>
          <pc:docMk/>
          <pc:sldMk cId="2401624078" sldId="284"/>
        </pc:sldMkLst>
        <pc:spChg chg="add del mod">
          <ac:chgData name="C Hall" userId="1ef65fcf72a21722" providerId="LiveId" clId="{08EF9CA4-8946-47D6-90EC-234A8C117A82}" dt="2022-03-17T03:29:49.376" v="1396" actId="478"/>
          <ac:spMkLst>
            <pc:docMk/>
            <pc:sldMk cId="2401624078" sldId="284"/>
            <ac:spMk id="2" creationId="{D85C0F36-5484-482F-BD1F-E1954821BC7B}"/>
          </ac:spMkLst>
        </pc:spChg>
        <pc:spChg chg="add del mod">
          <ac:chgData name="C Hall" userId="1ef65fcf72a21722" providerId="LiveId" clId="{08EF9CA4-8946-47D6-90EC-234A8C117A82}" dt="2022-03-17T03:29:57.315" v="1401" actId="478"/>
          <ac:spMkLst>
            <pc:docMk/>
            <pc:sldMk cId="2401624078" sldId="284"/>
            <ac:spMk id="4" creationId="{C82871F5-3A2B-4245-855C-10DB3B98DA8A}"/>
          </ac:spMkLst>
        </pc:spChg>
        <pc:spChg chg="add del mod">
          <ac:chgData name="C Hall" userId="1ef65fcf72a21722" providerId="LiveId" clId="{08EF9CA4-8946-47D6-90EC-234A8C117A82}" dt="2022-03-17T03:29:51.860" v="1398" actId="478"/>
          <ac:spMkLst>
            <pc:docMk/>
            <pc:sldMk cId="2401624078" sldId="284"/>
            <ac:spMk id="6" creationId="{498832C5-1CBD-4E22-A9C8-5E8B28241C96}"/>
          </ac:spMkLst>
        </pc:spChg>
        <pc:spChg chg="add mod">
          <ac:chgData name="C Hall" userId="1ef65fcf72a21722" providerId="LiveId" clId="{08EF9CA4-8946-47D6-90EC-234A8C117A82}" dt="2022-03-17T03:32:17.327" v="1442" actId="1076"/>
          <ac:spMkLst>
            <pc:docMk/>
            <pc:sldMk cId="2401624078" sldId="284"/>
            <ac:spMk id="13" creationId="{67ED875D-2F78-45E1-B7AD-6B45F902A950}"/>
          </ac:spMkLst>
        </pc:spChg>
        <pc:spChg chg="add mod">
          <ac:chgData name="C Hall" userId="1ef65fcf72a21722" providerId="LiveId" clId="{08EF9CA4-8946-47D6-90EC-234A8C117A82}" dt="2022-03-17T03:57:15.428" v="1900" actId="1076"/>
          <ac:spMkLst>
            <pc:docMk/>
            <pc:sldMk cId="2401624078" sldId="284"/>
            <ac:spMk id="14" creationId="{3E472F0C-0452-49F7-91D6-229BD6B8F377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2401624078" sldId="284"/>
            <ac:spMk id="21" creationId="{86FF76B9-219D-4469-AF87-0236D29032F1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2401624078" sldId="284"/>
            <ac:spMk id="27" creationId="{2E80C965-DB6D-4F81-9E9E-B027384D0BD6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2401624078" sldId="284"/>
            <ac:spMk id="29" creationId="{633C5E46-DAC5-4661-9C87-22B08E2A512F}"/>
          </ac:spMkLst>
        </pc:spChg>
        <pc:grpChg chg="del">
          <ac:chgData name="C Hall" userId="1ef65fcf72a21722" providerId="LiveId" clId="{08EF9CA4-8946-47D6-90EC-234A8C117A82}" dt="2022-03-10T04:26:43.529" v="16"/>
          <ac:grpSpMkLst>
            <pc:docMk/>
            <pc:sldMk cId="2401624078" sldId="284"/>
            <ac:grpSpMk id="23" creationId="{DB88BD78-87E1-424D-B479-C37D8E41B12E}"/>
          </ac:grpSpMkLst>
        </pc:grpChg>
        <pc:picChg chg="add del mod">
          <ac:chgData name="C Hall" userId="1ef65fcf72a21722" providerId="LiveId" clId="{08EF9CA4-8946-47D6-90EC-234A8C117A82}" dt="2022-03-17T03:29:54.974" v="1400" actId="1076"/>
          <ac:picMkLst>
            <pc:docMk/>
            <pc:sldMk cId="2401624078" sldId="284"/>
            <ac:picMk id="5" creationId="{796B24E4-9003-40D4-BE12-B829D4514489}"/>
          </ac:picMkLst>
        </pc:picChg>
        <pc:cxnChg chg="add mod">
          <ac:chgData name="C Hall" userId="1ef65fcf72a21722" providerId="LiveId" clId="{08EF9CA4-8946-47D6-90EC-234A8C117A82}" dt="2022-03-17T03:30:45.675" v="1417" actId="692"/>
          <ac:cxnSpMkLst>
            <pc:docMk/>
            <pc:sldMk cId="2401624078" sldId="284"/>
            <ac:cxnSpMk id="8" creationId="{F381AC4C-E424-44B8-85E4-F0ADE5FC7E05}"/>
          </ac:cxnSpMkLst>
        </pc:cxnChg>
        <pc:cxnChg chg="add mod">
          <ac:chgData name="C Hall" userId="1ef65fcf72a21722" providerId="LiveId" clId="{08EF9CA4-8946-47D6-90EC-234A8C117A82}" dt="2022-03-17T03:31:00.494" v="1421" actId="1076"/>
          <ac:cxnSpMkLst>
            <pc:docMk/>
            <pc:sldMk cId="2401624078" sldId="284"/>
            <ac:cxnSpMk id="9" creationId="{E7D9D06C-30D5-4405-950B-A3624AD23F7A}"/>
          </ac:cxnSpMkLst>
        </pc:cxnChg>
        <pc:cxnChg chg="add mod">
          <ac:chgData name="C Hall" userId="1ef65fcf72a21722" providerId="LiveId" clId="{08EF9CA4-8946-47D6-90EC-234A8C117A82}" dt="2022-03-17T03:31:14.444" v="1425" actId="1076"/>
          <ac:cxnSpMkLst>
            <pc:docMk/>
            <pc:sldMk cId="2401624078" sldId="284"/>
            <ac:cxnSpMk id="11" creationId="{4F5E089A-3C30-429E-8C2D-50CD7B3AFD3A}"/>
          </ac:cxnSpMkLst>
        </pc:cxnChg>
      </pc:sldChg>
      <pc:sldChg chg="addSp delSp modSp add del mod ord setBg delDesignElem">
        <pc:chgData name="C Hall" userId="1ef65fcf72a21722" providerId="LiveId" clId="{08EF9CA4-8946-47D6-90EC-234A8C117A82}" dt="2022-03-31T00:32:00.577" v="3938" actId="9405"/>
        <pc:sldMkLst>
          <pc:docMk/>
          <pc:sldMk cId="3271132199" sldId="285"/>
        </pc:sldMkLst>
        <pc:spChg chg="add mod">
          <ac:chgData name="C Hall" userId="1ef65fcf72a21722" providerId="LiveId" clId="{08EF9CA4-8946-47D6-90EC-234A8C117A82}" dt="2022-03-21T21:16:12.094" v="2986" actId="1076"/>
          <ac:spMkLst>
            <pc:docMk/>
            <pc:sldMk cId="3271132199" sldId="285"/>
            <ac:spMk id="2" creationId="{38644CF9-D683-4AC1-904F-98F0C1D7E528}"/>
          </ac:spMkLst>
        </pc:spChg>
        <pc:spChg chg="add mod">
          <ac:chgData name="C Hall" userId="1ef65fcf72a21722" providerId="LiveId" clId="{08EF9CA4-8946-47D6-90EC-234A8C117A82}" dt="2022-03-21T21:17:49.099" v="3020" actId="1076"/>
          <ac:spMkLst>
            <pc:docMk/>
            <pc:sldMk cId="3271132199" sldId="285"/>
            <ac:spMk id="3" creationId="{E0271452-7135-4B8E-BF2A-3DF462929AB6}"/>
          </ac:spMkLst>
        </pc:spChg>
        <pc:spChg chg="add mod">
          <ac:chgData name="C Hall" userId="1ef65fcf72a21722" providerId="LiveId" clId="{08EF9CA4-8946-47D6-90EC-234A8C117A82}" dt="2022-03-21T21:18:10.844" v="3038" actId="692"/>
          <ac:spMkLst>
            <pc:docMk/>
            <pc:sldMk cId="3271132199" sldId="285"/>
            <ac:spMk id="4" creationId="{4F2D16F9-E455-4EBA-AE3C-4653173FE512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3271132199" sldId="285"/>
            <ac:spMk id="21" creationId="{F3060C83-F051-4F0E-ABAD-AA0DFC48B218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3271132199" sldId="285"/>
            <ac:spMk id="23" creationId="{83C98ABE-055B-441F-B07E-44F97F083C39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3271132199" sldId="285"/>
            <ac:spMk id="25" creationId="{29FDB030-9B49-4CED-8CCD-4D99382388AC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3271132199" sldId="285"/>
            <ac:spMk id="27" creationId="{3783CA14-24A1-485C-8B30-D6A5D87987AD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3271132199" sldId="285"/>
            <ac:spMk id="29" creationId="{9A97C86A-04D6-40F7-AE84-31AB43E6A846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3271132199" sldId="285"/>
            <ac:spMk id="31" creationId="{FF9F2414-84E8-453E-B1F3-389FDE8192D9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3271132199" sldId="285"/>
            <ac:spMk id="33" creationId="{3ECA69A1-7536-43AC-85EF-C7106179F5ED}"/>
          </ac:spMkLst>
        </pc:spChg>
        <pc:picChg chg="mod">
          <ac:chgData name="C Hall" userId="1ef65fcf72a21722" providerId="LiveId" clId="{08EF9CA4-8946-47D6-90EC-234A8C117A82}" dt="2022-03-31T00:30:45.128" v="3920" actId="14100"/>
          <ac:picMkLst>
            <pc:docMk/>
            <pc:sldMk cId="3271132199" sldId="285"/>
            <ac:picMk id="6" creationId="{7CFDC498-6E0F-4045-A722-974F69C580BC}"/>
          </ac:picMkLst>
        </pc:picChg>
        <pc:inkChg chg="add del">
          <ac:chgData name="C Hall" userId="1ef65fcf72a21722" providerId="LiveId" clId="{08EF9CA4-8946-47D6-90EC-234A8C117A82}" dt="2022-03-31T00:32:00.577" v="3938" actId="9405"/>
          <ac:inkMkLst>
            <pc:docMk/>
            <pc:sldMk cId="3271132199" sldId="285"/>
            <ac:inkMk id="5" creationId="{6A062696-A1D8-4B15-979C-E69B695F9BCB}"/>
          </ac:inkMkLst>
        </pc:inkChg>
        <pc:inkChg chg="add del">
          <ac:chgData name="C Hall" userId="1ef65fcf72a21722" providerId="LiveId" clId="{08EF9CA4-8946-47D6-90EC-234A8C117A82}" dt="2022-03-31T00:32:00.385" v="3937" actId="9405"/>
          <ac:inkMkLst>
            <pc:docMk/>
            <pc:sldMk cId="3271132199" sldId="285"/>
            <ac:inkMk id="7" creationId="{96BCA176-9CDF-4358-9C43-D7B62AEA289E}"/>
          </ac:inkMkLst>
        </pc:inkChg>
        <pc:inkChg chg="add del">
          <ac:chgData name="C Hall" userId="1ef65fcf72a21722" providerId="LiveId" clId="{08EF9CA4-8946-47D6-90EC-234A8C117A82}" dt="2022-03-31T00:32:00.193" v="3936" actId="9405"/>
          <ac:inkMkLst>
            <pc:docMk/>
            <pc:sldMk cId="3271132199" sldId="285"/>
            <ac:inkMk id="8" creationId="{CFF1EE82-07B9-4FA3-8878-E25FE6FF8E1C}"/>
          </ac:inkMkLst>
        </pc:inkChg>
        <pc:inkChg chg="add del">
          <ac:chgData name="C Hall" userId="1ef65fcf72a21722" providerId="LiveId" clId="{08EF9CA4-8946-47D6-90EC-234A8C117A82}" dt="2022-03-31T00:31:55.296" v="3933" actId="9405"/>
          <ac:inkMkLst>
            <pc:docMk/>
            <pc:sldMk cId="3271132199" sldId="285"/>
            <ac:inkMk id="9" creationId="{DCAD7268-87B7-4BF3-B22A-7EBB43BF0575}"/>
          </ac:inkMkLst>
        </pc:inkChg>
        <pc:inkChg chg="add del">
          <ac:chgData name="C Hall" userId="1ef65fcf72a21722" providerId="LiveId" clId="{08EF9CA4-8946-47D6-90EC-234A8C117A82}" dt="2022-03-31T00:31:54.736" v="3932" actId="9405"/>
          <ac:inkMkLst>
            <pc:docMk/>
            <pc:sldMk cId="3271132199" sldId="285"/>
            <ac:inkMk id="10" creationId="{69CC1863-4DEA-4C3D-B420-C19F01C432B9}"/>
          </ac:inkMkLst>
        </pc:inkChg>
        <pc:inkChg chg="add del">
          <ac:chgData name="C Hall" userId="1ef65fcf72a21722" providerId="LiveId" clId="{08EF9CA4-8946-47D6-90EC-234A8C117A82}" dt="2022-03-31T00:31:54.264" v="3931" actId="9405"/>
          <ac:inkMkLst>
            <pc:docMk/>
            <pc:sldMk cId="3271132199" sldId="285"/>
            <ac:inkMk id="11" creationId="{0E4FF5D0-94AB-44D7-84D7-BE4E2B9C075C}"/>
          </ac:inkMkLst>
        </pc:inkChg>
        <pc:inkChg chg="add del">
          <ac:chgData name="C Hall" userId="1ef65fcf72a21722" providerId="LiveId" clId="{08EF9CA4-8946-47D6-90EC-234A8C117A82}" dt="2022-03-31T00:31:53.561" v="3930" actId="9405"/>
          <ac:inkMkLst>
            <pc:docMk/>
            <pc:sldMk cId="3271132199" sldId="285"/>
            <ac:inkMk id="12" creationId="{93F9204A-FAC6-420C-961A-8AB65DDB4ED8}"/>
          </ac:inkMkLst>
        </pc:inkChg>
        <pc:inkChg chg="add del">
          <ac:chgData name="C Hall" userId="1ef65fcf72a21722" providerId="LiveId" clId="{08EF9CA4-8946-47D6-90EC-234A8C117A82}" dt="2022-03-31T00:31:52.964" v="3929" actId="9405"/>
          <ac:inkMkLst>
            <pc:docMk/>
            <pc:sldMk cId="3271132199" sldId="285"/>
            <ac:inkMk id="13" creationId="{ADA2EADE-9BB0-4F89-85B4-E584650CC6BD}"/>
          </ac:inkMkLst>
        </pc:inkChg>
        <pc:inkChg chg="add del">
          <ac:chgData name="C Hall" userId="1ef65fcf72a21722" providerId="LiveId" clId="{08EF9CA4-8946-47D6-90EC-234A8C117A82}" dt="2022-03-31T00:31:59.840" v="3935" actId="9405"/>
          <ac:inkMkLst>
            <pc:docMk/>
            <pc:sldMk cId="3271132199" sldId="285"/>
            <ac:inkMk id="14" creationId="{8D41A5C1-E45B-499A-9BD9-CE604E2F93A1}"/>
          </ac:inkMkLst>
        </pc:inkChg>
      </pc:sldChg>
      <pc:sldChg chg="modSp mod">
        <pc:chgData name="C Hall" userId="1ef65fcf72a21722" providerId="LiveId" clId="{08EF9CA4-8946-47D6-90EC-234A8C117A82}" dt="2022-03-18T22:36:24.882" v="1902" actId="114"/>
        <pc:sldMkLst>
          <pc:docMk/>
          <pc:sldMk cId="2768846799" sldId="286"/>
        </pc:sldMkLst>
        <pc:spChg chg="mod">
          <ac:chgData name="C Hall" userId="1ef65fcf72a21722" providerId="LiveId" clId="{08EF9CA4-8946-47D6-90EC-234A8C117A82}" dt="2022-03-18T22:36:24.882" v="1902" actId="114"/>
          <ac:spMkLst>
            <pc:docMk/>
            <pc:sldMk cId="2768846799" sldId="286"/>
            <ac:spMk id="2" creationId="{A34DEAC7-F392-4AF1-8C34-D98F4534C369}"/>
          </ac:spMkLst>
        </pc:spChg>
        <pc:spChg chg="mod">
          <ac:chgData name="C Hall" userId="1ef65fcf72a21722" providerId="LiveId" clId="{08EF9CA4-8946-47D6-90EC-234A8C117A82}" dt="2022-03-16T03:09:10.367" v="127" actId="20577"/>
          <ac:spMkLst>
            <pc:docMk/>
            <pc:sldMk cId="2768846799" sldId="286"/>
            <ac:spMk id="4" creationId="{356C7159-BC4D-4F78-AE3D-2D3776C2A05F}"/>
          </ac:spMkLst>
        </pc:spChg>
      </pc:sldChg>
      <pc:sldChg chg="modSp mod ord modNotesTx">
        <pc:chgData name="C Hall" userId="1ef65fcf72a21722" providerId="LiveId" clId="{08EF9CA4-8946-47D6-90EC-234A8C117A82}" dt="2022-03-29T20:09:11.613" v="3888" actId="20577"/>
        <pc:sldMkLst>
          <pc:docMk/>
          <pc:sldMk cId="28435303" sldId="287"/>
        </pc:sldMkLst>
        <pc:spChg chg="mod">
          <ac:chgData name="C Hall" userId="1ef65fcf72a21722" providerId="LiveId" clId="{08EF9CA4-8946-47D6-90EC-234A8C117A82}" dt="2022-03-16T03:12:06.611" v="168" actId="1076"/>
          <ac:spMkLst>
            <pc:docMk/>
            <pc:sldMk cId="28435303" sldId="287"/>
            <ac:spMk id="2" creationId="{A34DEAC7-F392-4AF1-8C34-D98F4534C369}"/>
          </ac:spMkLst>
        </pc:spChg>
        <pc:spChg chg="mod">
          <ac:chgData name="C Hall" userId="1ef65fcf72a21722" providerId="LiveId" clId="{08EF9CA4-8946-47D6-90EC-234A8C117A82}" dt="2022-03-29T19:59:22.605" v="3841" actId="20577"/>
          <ac:spMkLst>
            <pc:docMk/>
            <pc:sldMk cId="28435303" sldId="287"/>
            <ac:spMk id="4" creationId="{356C7159-BC4D-4F78-AE3D-2D3776C2A05F}"/>
          </ac:spMkLst>
        </pc:spChg>
      </pc:sldChg>
      <pc:sldChg chg="addSp modSp mod ord">
        <pc:chgData name="C Hall" userId="1ef65fcf72a21722" providerId="LiveId" clId="{08EF9CA4-8946-47D6-90EC-234A8C117A82}" dt="2022-03-21T21:32:39.058" v="3436"/>
        <pc:sldMkLst>
          <pc:docMk/>
          <pc:sldMk cId="1164260025" sldId="288"/>
        </pc:sldMkLst>
        <pc:spChg chg="mod">
          <ac:chgData name="C Hall" userId="1ef65fcf72a21722" providerId="LiveId" clId="{08EF9CA4-8946-47D6-90EC-234A8C117A82}" dt="2022-03-21T15:54:35.551" v="2473" actId="1076"/>
          <ac:spMkLst>
            <pc:docMk/>
            <pc:sldMk cId="1164260025" sldId="288"/>
            <ac:spMk id="2" creationId="{A34DEAC7-F392-4AF1-8C34-D98F4534C369}"/>
          </ac:spMkLst>
        </pc:spChg>
        <pc:spChg chg="mod">
          <ac:chgData name="C Hall" userId="1ef65fcf72a21722" providerId="LiveId" clId="{08EF9CA4-8946-47D6-90EC-234A8C117A82}" dt="2022-03-21T16:24:56.515" v="2828" actId="20577"/>
          <ac:spMkLst>
            <pc:docMk/>
            <pc:sldMk cId="1164260025" sldId="288"/>
            <ac:spMk id="4" creationId="{356C7159-BC4D-4F78-AE3D-2D3776C2A05F}"/>
          </ac:spMkLst>
        </pc:spChg>
        <pc:spChg chg="add mod">
          <ac:chgData name="C Hall" userId="1ef65fcf72a21722" providerId="LiveId" clId="{08EF9CA4-8946-47D6-90EC-234A8C117A82}" dt="2022-03-21T16:20:53.813" v="2797" actId="1076"/>
          <ac:spMkLst>
            <pc:docMk/>
            <pc:sldMk cId="1164260025" sldId="288"/>
            <ac:spMk id="6" creationId="{C95C2DB1-8C29-4999-8D59-B5B8F4903813}"/>
          </ac:spMkLst>
        </pc:spChg>
        <pc:picChg chg="add mod">
          <ac:chgData name="C Hall" userId="1ef65fcf72a21722" providerId="LiveId" clId="{08EF9CA4-8946-47D6-90EC-234A8C117A82}" dt="2022-03-21T16:25:04.028" v="2831" actId="14100"/>
          <ac:picMkLst>
            <pc:docMk/>
            <pc:sldMk cId="1164260025" sldId="288"/>
            <ac:picMk id="5" creationId="{40754AEF-8310-4BAA-8378-77B694F21477}"/>
          </ac:picMkLst>
        </pc:picChg>
        <pc:picChg chg="add mod">
          <ac:chgData name="C Hall" userId="1ef65fcf72a21722" providerId="LiveId" clId="{08EF9CA4-8946-47D6-90EC-234A8C117A82}" dt="2022-03-21T16:25:07.113" v="2832" actId="1076"/>
          <ac:picMkLst>
            <pc:docMk/>
            <pc:sldMk cId="1164260025" sldId="288"/>
            <ac:picMk id="9" creationId="{809BD344-9C13-4250-BA1E-09442D48C902}"/>
          </ac:picMkLst>
        </pc:picChg>
        <pc:picChg chg="add mod">
          <ac:chgData name="C Hall" userId="1ef65fcf72a21722" providerId="LiveId" clId="{08EF9CA4-8946-47D6-90EC-234A8C117A82}" dt="2022-03-21T16:25:13.738" v="2836" actId="1076"/>
          <ac:picMkLst>
            <pc:docMk/>
            <pc:sldMk cId="1164260025" sldId="288"/>
            <ac:picMk id="13" creationId="{E347687E-1235-4317-AC99-6CAC54E73A1F}"/>
          </ac:picMkLst>
        </pc:picChg>
        <pc:picChg chg="add mod">
          <ac:chgData name="C Hall" userId="1ef65fcf72a21722" providerId="LiveId" clId="{08EF9CA4-8946-47D6-90EC-234A8C117A82}" dt="2022-03-21T16:25:12.228" v="2835" actId="1076"/>
          <ac:picMkLst>
            <pc:docMk/>
            <pc:sldMk cId="1164260025" sldId="288"/>
            <ac:picMk id="17" creationId="{D94582E2-636B-47A9-8DE4-D106629E7EC3}"/>
          </ac:picMkLst>
        </pc:picChg>
      </pc:sldChg>
      <pc:sldChg chg="del">
        <pc:chgData name="C Hall" userId="1ef65fcf72a21722" providerId="LiveId" clId="{08EF9CA4-8946-47D6-90EC-234A8C117A82}" dt="2022-03-10T04:28:27.075" v="17" actId="2696"/>
        <pc:sldMkLst>
          <pc:docMk/>
          <pc:sldMk cId="4036996044" sldId="298"/>
        </pc:sldMkLst>
      </pc:sldChg>
      <pc:sldChg chg="del">
        <pc:chgData name="C Hall" userId="1ef65fcf72a21722" providerId="LiveId" clId="{08EF9CA4-8946-47D6-90EC-234A8C117A82}" dt="2022-03-10T04:24:39.725" v="0" actId="2696"/>
        <pc:sldMkLst>
          <pc:docMk/>
          <pc:sldMk cId="2589003400" sldId="302"/>
        </pc:sldMkLst>
      </pc:sldChg>
      <pc:sldChg chg="modSp del mod">
        <pc:chgData name="C Hall" userId="1ef65fcf72a21722" providerId="LiveId" clId="{08EF9CA4-8946-47D6-90EC-234A8C117A82}" dt="2022-03-16T03:30:32.029" v="729" actId="2696"/>
        <pc:sldMkLst>
          <pc:docMk/>
          <pc:sldMk cId="1223403528" sldId="303"/>
        </pc:sldMkLst>
        <pc:spChg chg="mod">
          <ac:chgData name="C Hall" userId="1ef65fcf72a21722" providerId="LiveId" clId="{08EF9CA4-8946-47D6-90EC-234A8C117A82}" dt="2022-03-10T04:29:29.297" v="75" actId="5793"/>
          <ac:spMkLst>
            <pc:docMk/>
            <pc:sldMk cId="1223403528" sldId="303"/>
            <ac:spMk id="4" creationId="{356C7159-BC4D-4F78-AE3D-2D3776C2A05F}"/>
          </ac:spMkLst>
        </pc:spChg>
      </pc:sldChg>
      <pc:sldChg chg="del">
        <pc:chgData name="C Hall" userId="1ef65fcf72a21722" providerId="LiveId" clId="{08EF9CA4-8946-47D6-90EC-234A8C117A82}" dt="2022-03-17T03:09:04.059" v="1113" actId="2696"/>
        <pc:sldMkLst>
          <pc:docMk/>
          <pc:sldMk cId="1721619625" sldId="304"/>
        </pc:sldMkLst>
      </pc:sldChg>
      <pc:sldChg chg="del">
        <pc:chgData name="C Hall" userId="1ef65fcf72a21722" providerId="LiveId" clId="{08EF9CA4-8946-47D6-90EC-234A8C117A82}" dt="2022-03-10T04:28:49.835" v="18" actId="2696"/>
        <pc:sldMkLst>
          <pc:docMk/>
          <pc:sldMk cId="2737334333" sldId="305"/>
        </pc:sldMkLst>
      </pc:sldChg>
      <pc:sldChg chg="del">
        <pc:chgData name="C Hall" userId="1ef65fcf72a21722" providerId="LiveId" clId="{08EF9CA4-8946-47D6-90EC-234A8C117A82}" dt="2022-03-17T03:09:04.059" v="1113" actId="2696"/>
        <pc:sldMkLst>
          <pc:docMk/>
          <pc:sldMk cId="823503046" sldId="314"/>
        </pc:sldMkLst>
      </pc:sldChg>
      <pc:sldChg chg="addSp delSp modSp add mod setBg modAnim delDesignElem">
        <pc:chgData name="C Hall" userId="1ef65fcf72a21722" providerId="LiveId" clId="{08EF9CA4-8946-47D6-90EC-234A8C117A82}" dt="2022-03-29T20:10:59.266" v="3913" actId="313"/>
        <pc:sldMkLst>
          <pc:docMk/>
          <pc:sldMk cId="2955451465" sldId="322"/>
        </pc:sldMkLst>
        <pc:spChg chg="mod">
          <ac:chgData name="C Hall" userId="1ef65fcf72a21722" providerId="LiveId" clId="{08EF9CA4-8946-47D6-90EC-234A8C117A82}" dt="2022-03-29T20:10:59.266" v="3913" actId="313"/>
          <ac:spMkLst>
            <pc:docMk/>
            <pc:sldMk cId="2955451465" sldId="322"/>
            <ac:spMk id="4" creationId="{356C7159-BC4D-4F78-AE3D-2D3776C2A05F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2955451465" sldId="322"/>
            <ac:spMk id="8" creationId="{2B566528-1B12-4246-9431-5C2D7D081168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2955451465" sldId="322"/>
            <ac:spMk id="10" creationId="{2E80C965-DB6D-4F81-9E9E-B027384D0BD6}"/>
          </ac:spMkLst>
        </pc:spChg>
        <pc:spChg chg="mod">
          <ac:chgData name="C Hall" userId="1ef65fcf72a21722" providerId="LiveId" clId="{08EF9CA4-8946-47D6-90EC-234A8C117A82}" dt="2022-03-17T03:21:17.362" v="1225" actId="1076"/>
          <ac:spMkLst>
            <pc:docMk/>
            <pc:sldMk cId="2955451465" sldId="322"/>
            <ac:spMk id="11" creationId="{4F9B7D3F-553A-4ECE-A0A4-53DFA9F9392C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2955451465" sldId="322"/>
            <ac:spMk id="12" creationId="{A580F890-B085-4E95-96AA-55AEBEC5CE6E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2955451465" sldId="322"/>
            <ac:spMk id="14" creationId="{D3F51FEB-38FB-4F6C-9F7B-2F2AFAB65463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2955451465" sldId="322"/>
            <ac:spMk id="16" creationId="{1E547BA6-BAE0-43BB-A7CA-60F69CE252F0}"/>
          </ac:spMkLst>
        </pc:spChg>
        <pc:picChg chg="add mod">
          <ac:chgData name="C Hall" userId="1ef65fcf72a21722" providerId="LiveId" clId="{08EF9CA4-8946-47D6-90EC-234A8C117A82}" dt="2022-03-17T03:20:59.145" v="1201" actId="1076"/>
          <ac:picMkLst>
            <pc:docMk/>
            <pc:sldMk cId="2955451465" sldId="322"/>
            <ac:picMk id="5" creationId="{D43E775F-CF75-4711-9F41-68B1CAD3E905}"/>
          </ac:picMkLst>
        </pc:picChg>
        <pc:picChg chg="del">
          <ac:chgData name="C Hall" userId="1ef65fcf72a21722" providerId="LiveId" clId="{08EF9CA4-8946-47D6-90EC-234A8C117A82}" dt="2022-03-17T03:20:52.059" v="1197" actId="478"/>
          <ac:picMkLst>
            <pc:docMk/>
            <pc:sldMk cId="2955451465" sldId="322"/>
            <ac:picMk id="9" creationId="{A77C629F-B9E8-4C3C-BFE8-9DFBF7759552}"/>
          </ac:picMkLst>
        </pc:picChg>
      </pc:sldChg>
      <pc:sldChg chg="addSp delSp modSp mod">
        <pc:chgData name="C Hall" userId="1ef65fcf72a21722" providerId="LiveId" clId="{08EF9CA4-8946-47D6-90EC-234A8C117A82}" dt="2022-03-21T21:12:26.117" v="2925" actId="20577"/>
        <pc:sldMkLst>
          <pc:docMk/>
          <pc:sldMk cId="835735719" sldId="324"/>
        </pc:sldMkLst>
        <pc:spChg chg="mod">
          <ac:chgData name="C Hall" userId="1ef65fcf72a21722" providerId="LiveId" clId="{08EF9CA4-8946-47D6-90EC-234A8C117A82}" dt="2022-03-17T03:37:52.254" v="1507" actId="1076"/>
          <ac:spMkLst>
            <pc:docMk/>
            <pc:sldMk cId="835735719" sldId="324"/>
            <ac:spMk id="2" creationId="{A34DEAC7-F392-4AF1-8C34-D98F4534C369}"/>
          </ac:spMkLst>
        </pc:spChg>
        <pc:spChg chg="mod">
          <ac:chgData name="C Hall" userId="1ef65fcf72a21722" providerId="LiveId" clId="{08EF9CA4-8946-47D6-90EC-234A8C117A82}" dt="2022-03-17T03:36:12.669" v="1447" actId="26606"/>
          <ac:spMkLst>
            <pc:docMk/>
            <pc:sldMk cId="835735719" sldId="324"/>
            <ac:spMk id="4" creationId="{356C7159-BC4D-4F78-AE3D-2D3776C2A05F}"/>
          </ac:spMkLst>
        </pc:spChg>
        <pc:spChg chg="add mod">
          <ac:chgData name="C Hall" userId="1ef65fcf72a21722" providerId="LiveId" clId="{08EF9CA4-8946-47D6-90EC-234A8C117A82}" dt="2022-03-17T03:38:14.323" v="1508" actId="1076"/>
          <ac:spMkLst>
            <pc:docMk/>
            <pc:sldMk cId="835735719" sldId="324"/>
            <ac:spMk id="6" creationId="{5D1276BB-F8B1-42D8-863A-A3A38BDE638E}"/>
          </ac:spMkLst>
        </pc:spChg>
        <pc:spChg chg="add mod">
          <ac:chgData name="C Hall" userId="1ef65fcf72a21722" providerId="LiveId" clId="{08EF9CA4-8946-47D6-90EC-234A8C117A82}" dt="2022-03-21T21:12:26.117" v="2925" actId="20577"/>
          <ac:spMkLst>
            <pc:docMk/>
            <pc:sldMk cId="835735719" sldId="324"/>
            <ac:spMk id="7" creationId="{1CB9AEE6-AFF8-4AB8-814B-1F61AC38210F}"/>
          </ac:spMkLst>
        </pc:spChg>
        <pc:spChg chg="del">
          <ac:chgData name="C Hall" userId="1ef65fcf72a21722" providerId="LiveId" clId="{08EF9CA4-8946-47D6-90EC-234A8C117A82}" dt="2022-03-17T03:36:12.669" v="1447" actId="26606"/>
          <ac:spMkLst>
            <pc:docMk/>
            <pc:sldMk cId="835735719" sldId="324"/>
            <ac:spMk id="8" creationId="{2B566528-1B12-4246-9431-5C2D7D081168}"/>
          </ac:spMkLst>
        </pc:spChg>
        <pc:spChg chg="del">
          <ac:chgData name="C Hall" userId="1ef65fcf72a21722" providerId="LiveId" clId="{08EF9CA4-8946-47D6-90EC-234A8C117A82}" dt="2022-03-17T03:36:12.669" v="1447" actId="26606"/>
          <ac:spMkLst>
            <pc:docMk/>
            <pc:sldMk cId="835735719" sldId="324"/>
            <ac:spMk id="10" creationId="{2E80C965-DB6D-4F81-9E9E-B027384D0BD6}"/>
          </ac:spMkLst>
        </pc:spChg>
        <pc:spChg chg="del">
          <ac:chgData name="C Hall" userId="1ef65fcf72a21722" providerId="LiveId" clId="{08EF9CA4-8946-47D6-90EC-234A8C117A82}" dt="2022-03-17T03:36:12.669" v="1447" actId="26606"/>
          <ac:spMkLst>
            <pc:docMk/>
            <pc:sldMk cId="835735719" sldId="324"/>
            <ac:spMk id="12" creationId="{A580F890-B085-4E95-96AA-55AEBEC5CE6E}"/>
          </ac:spMkLst>
        </pc:spChg>
        <pc:spChg chg="del">
          <ac:chgData name="C Hall" userId="1ef65fcf72a21722" providerId="LiveId" clId="{08EF9CA4-8946-47D6-90EC-234A8C117A82}" dt="2022-03-17T03:36:12.669" v="1447" actId="26606"/>
          <ac:spMkLst>
            <pc:docMk/>
            <pc:sldMk cId="835735719" sldId="324"/>
            <ac:spMk id="14" creationId="{D3F51FEB-38FB-4F6C-9F7B-2F2AFAB65463}"/>
          </ac:spMkLst>
        </pc:spChg>
        <pc:spChg chg="del">
          <ac:chgData name="C Hall" userId="1ef65fcf72a21722" providerId="LiveId" clId="{08EF9CA4-8946-47D6-90EC-234A8C117A82}" dt="2022-03-17T03:36:12.669" v="1447" actId="26606"/>
          <ac:spMkLst>
            <pc:docMk/>
            <pc:sldMk cId="835735719" sldId="324"/>
            <ac:spMk id="16" creationId="{1E547BA6-BAE0-43BB-A7CA-60F69CE252F0}"/>
          </ac:spMkLst>
        </pc:spChg>
        <pc:spChg chg="add">
          <ac:chgData name="C Hall" userId="1ef65fcf72a21722" providerId="LiveId" clId="{08EF9CA4-8946-47D6-90EC-234A8C117A82}" dt="2022-03-17T03:36:12.669" v="1447" actId="26606"/>
          <ac:spMkLst>
            <pc:docMk/>
            <pc:sldMk cId="835735719" sldId="324"/>
            <ac:spMk id="21" creationId="{F13C74B1-5B17-4795-BED0-7140497B445A}"/>
          </ac:spMkLst>
        </pc:spChg>
        <pc:spChg chg="add">
          <ac:chgData name="C Hall" userId="1ef65fcf72a21722" providerId="LiveId" clId="{08EF9CA4-8946-47D6-90EC-234A8C117A82}" dt="2022-03-17T03:36:12.669" v="1447" actId="26606"/>
          <ac:spMkLst>
            <pc:docMk/>
            <pc:sldMk cId="835735719" sldId="324"/>
            <ac:spMk id="23" creationId="{D4974D33-8DC5-464E-8C6D-BE58F0669C17}"/>
          </ac:spMkLst>
        </pc:spChg>
        <pc:picChg chg="add mod">
          <ac:chgData name="C Hall" userId="1ef65fcf72a21722" providerId="LiveId" clId="{08EF9CA4-8946-47D6-90EC-234A8C117A82}" dt="2022-03-17T03:36:12.669" v="1447" actId="26606"/>
          <ac:picMkLst>
            <pc:docMk/>
            <pc:sldMk cId="835735719" sldId="324"/>
            <ac:picMk id="5" creationId="{550A2308-B894-442F-A652-D4B567E05BD1}"/>
          </ac:picMkLst>
        </pc:picChg>
      </pc:sldChg>
      <pc:sldChg chg="delSp modSp add mod setBg modAnim delDesignElem">
        <pc:chgData name="C Hall" userId="1ef65fcf72a21722" providerId="LiveId" clId="{08EF9CA4-8946-47D6-90EC-234A8C117A82}" dt="2022-03-17T03:22:15.481" v="1230" actId="255"/>
        <pc:sldMkLst>
          <pc:docMk/>
          <pc:sldMk cId="3048056251" sldId="326"/>
        </pc:sldMkLst>
        <pc:spChg chg="mod">
          <ac:chgData name="C Hall" userId="1ef65fcf72a21722" providerId="LiveId" clId="{08EF9CA4-8946-47D6-90EC-234A8C117A82}" dt="2022-03-17T03:21:59.372" v="1229" actId="1076"/>
          <ac:spMkLst>
            <pc:docMk/>
            <pc:sldMk cId="3048056251" sldId="326"/>
            <ac:spMk id="2" creationId="{A34DEAC7-F392-4AF1-8C34-D98F4534C369}"/>
          </ac:spMkLst>
        </pc:spChg>
        <pc:spChg chg="mod">
          <ac:chgData name="C Hall" userId="1ef65fcf72a21722" providerId="LiveId" clId="{08EF9CA4-8946-47D6-90EC-234A8C117A82}" dt="2022-03-17T03:22:15.481" v="1230" actId="255"/>
          <ac:spMkLst>
            <pc:docMk/>
            <pc:sldMk cId="3048056251" sldId="326"/>
            <ac:spMk id="4" creationId="{356C7159-BC4D-4F78-AE3D-2D3776C2A05F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3048056251" sldId="326"/>
            <ac:spMk id="8" creationId="{2B566528-1B12-4246-9431-5C2D7D081168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3048056251" sldId="326"/>
            <ac:spMk id="10" creationId="{2E80C965-DB6D-4F81-9E9E-B027384D0BD6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3048056251" sldId="326"/>
            <ac:spMk id="12" creationId="{A580F890-B085-4E95-96AA-55AEBEC5CE6E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3048056251" sldId="326"/>
            <ac:spMk id="14" creationId="{D3F51FEB-38FB-4F6C-9F7B-2F2AFAB65463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3048056251" sldId="326"/>
            <ac:spMk id="16" creationId="{1E547BA6-BAE0-43BB-A7CA-60F69CE252F0}"/>
          </ac:spMkLst>
        </pc:spChg>
      </pc:sldChg>
      <pc:sldChg chg="delSp add del setBg delDesignElem">
        <pc:chgData name="C Hall" userId="1ef65fcf72a21722" providerId="LiveId" clId="{08EF9CA4-8946-47D6-90EC-234A8C117A82}" dt="2022-03-17T03:25:56.212" v="1265" actId="2696"/>
        <pc:sldMkLst>
          <pc:docMk/>
          <pc:sldMk cId="2947847247" sldId="327"/>
        </pc:sldMkLst>
        <pc:spChg chg="del">
          <ac:chgData name="C Hall" userId="1ef65fcf72a21722" providerId="LiveId" clId="{08EF9CA4-8946-47D6-90EC-234A8C117A82}" dt="2022-03-10T04:26:43.529" v="16"/>
          <ac:spMkLst>
            <pc:docMk/>
            <pc:sldMk cId="2947847247" sldId="327"/>
            <ac:spMk id="8" creationId="{2B566528-1B12-4246-9431-5C2D7D081168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2947847247" sldId="327"/>
            <ac:spMk id="10" creationId="{2E80C965-DB6D-4F81-9E9E-B027384D0BD6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2947847247" sldId="327"/>
            <ac:spMk id="12" creationId="{A580F890-B085-4E95-96AA-55AEBEC5CE6E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2947847247" sldId="327"/>
            <ac:spMk id="14" creationId="{D3F51FEB-38FB-4F6C-9F7B-2F2AFAB65463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2947847247" sldId="327"/>
            <ac:spMk id="16" creationId="{1E547BA6-BAE0-43BB-A7CA-60F69CE252F0}"/>
          </ac:spMkLst>
        </pc:spChg>
      </pc:sldChg>
      <pc:sldChg chg="addSp delSp modSp mod">
        <pc:chgData name="C Hall" userId="1ef65fcf72a21722" providerId="LiveId" clId="{08EF9CA4-8946-47D6-90EC-234A8C117A82}" dt="2022-03-16T03:24:44.109" v="294" actId="114"/>
        <pc:sldMkLst>
          <pc:docMk/>
          <pc:sldMk cId="3723363623" sldId="328"/>
        </pc:sldMkLst>
        <pc:spChg chg="mod">
          <ac:chgData name="C Hall" userId="1ef65fcf72a21722" providerId="LiveId" clId="{08EF9CA4-8946-47D6-90EC-234A8C117A82}" dt="2022-03-16T03:24:15.036" v="291" actId="26606"/>
          <ac:spMkLst>
            <pc:docMk/>
            <pc:sldMk cId="3723363623" sldId="328"/>
            <ac:spMk id="2" creationId="{A34DEAC7-F392-4AF1-8C34-D98F4534C369}"/>
          </ac:spMkLst>
        </pc:spChg>
        <pc:spChg chg="mod">
          <ac:chgData name="C Hall" userId="1ef65fcf72a21722" providerId="LiveId" clId="{08EF9CA4-8946-47D6-90EC-234A8C117A82}" dt="2022-03-16T03:24:44.109" v="294" actId="114"/>
          <ac:spMkLst>
            <pc:docMk/>
            <pc:sldMk cId="3723363623" sldId="328"/>
            <ac:spMk id="4" creationId="{356C7159-BC4D-4F78-AE3D-2D3776C2A05F}"/>
          </ac:spMkLst>
        </pc:spChg>
        <pc:spChg chg="add del">
          <ac:chgData name="C Hall" userId="1ef65fcf72a21722" providerId="LiveId" clId="{08EF9CA4-8946-47D6-90EC-234A8C117A82}" dt="2022-03-16T03:24:15.036" v="291" actId="26606"/>
          <ac:spMkLst>
            <pc:docMk/>
            <pc:sldMk cId="3723363623" sldId="328"/>
            <ac:spMk id="8" creationId="{2B566528-1B12-4246-9431-5C2D7D081168}"/>
          </ac:spMkLst>
        </pc:spChg>
        <pc:spChg chg="add del">
          <ac:chgData name="C Hall" userId="1ef65fcf72a21722" providerId="LiveId" clId="{08EF9CA4-8946-47D6-90EC-234A8C117A82}" dt="2022-03-16T03:24:15.036" v="291" actId="26606"/>
          <ac:spMkLst>
            <pc:docMk/>
            <pc:sldMk cId="3723363623" sldId="328"/>
            <ac:spMk id="10" creationId="{2E80C965-DB6D-4F81-9E9E-B027384D0BD6}"/>
          </ac:spMkLst>
        </pc:spChg>
        <pc:spChg chg="add del">
          <ac:chgData name="C Hall" userId="1ef65fcf72a21722" providerId="LiveId" clId="{08EF9CA4-8946-47D6-90EC-234A8C117A82}" dt="2022-03-16T03:24:15.036" v="291" actId="26606"/>
          <ac:spMkLst>
            <pc:docMk/>
            <pc:sldMk cId="3723363623" sldId="328"/>
            <ac:spMk id="12" creationId="{A580F890-B085-4E95-96AA-55AEBEC5CE6E}"/>
          </ac:spMkLst>
        </pc:spChg>
        <pc:spChg chg="add del">
          <ac:chgData name="C Hall" userId="1ef65fcf72a21722" providerId="LiveId" clId="{08EF9CA4-8946-47D6-90EC-234A8C117A82}" dt="2022-03-16T03:24:15.036" v="291" actId="26606"/>
          <ac:spMkLst>
            <pc:docMk/>
            <pc:sldMk cId="3723363623" sldId="328"/>
            <ac:spMk id="14" creationId="{D3F51FEB-38FB-4F6C-9F7B-2F2AFAB65463}"/>
          </ac:spMkLst>
        </pc:spChg>
        <pc:spChg chg="add del">
          <ac:chgData name="C Hall" userId="1ef65fcf72a21722" providerId="LiveId" clId="{08EF9CA4-8946-47D6-90EC-234A8C117A82}" dt="2022-03-16T03:24:15.036" v="291" actId="26606"/>
          <ac:spMkLst>
            <pc:docMk/>
            <pc:sldMk cId="3723363623" sldId="328"/>
            <ac:spMk id="16" creationId="{1E547BA6-BAE0-43BB-A7CA-60F69CE252F0}"/>
          </ac:spMkLst>
        </pc:spChg>
        <pc:spChg chg="add del">
          <ac:chgData name="C Hall" userId="1ef65fcf72a21722" providerId="LiveId" clId="{08EF9CA4-8946-47D6-90EC-234A8C117A82}" dt="2022-03-16T03:24:15.036" v="291" actId="26606"/>
          <ac:spMkLst>
            <pc:docMk/>
            <pc:sldMk cId="3723363623" sldId="328"/>
            <ac:spMk id="21" creationId="{2B566528-1B12-4246-9431-5C2D7D081168}"/>
          </ac:spMkLst>
        </pc:spChg>
        <pc:spChg chg="add del">
          <ac:chgData name="C Hall" userId="1ef65fcf72a21722" providerId="LiveId" clId="{08EF9CA4-8946-47D6-90EC-234A8C117A82}" dt="2022-03-16T03:24:15.036" v="291" actId="26606"/>
          <ac:spMkLst>
            <pc:docMk/>
            <pc:sldMk cId="3723363623" sldId="328"/>
            <ac:spMk id="23" creationId="{D3F51FEB-38FB-4F6C-9F7B-2F2AFAB65463}"/>
          </ac:spMkLst>
        </pc:spChg>
        <pc:spChg chg="add del">
          <ac:chgData name="C Hall" userId="1ef65fcf72a21722" providerId="LiveId" clId="{08EF9CA4-8946-47D6-90EC-234A8C117A82}" dt="2022-03-16T03:24:15.036" v="291" actId="26606"/>
          <ac:spMkLst>
            <pc:docMk/>
            <pc:sldMk cId="3723363623" sldId="328"/>
            <ac:spMk id="25" creationId="{1E547BA6-BAE0-43BB-A7CA-60F69CE252F0}"/>
          </ac:spMkLst>
        </pc:spChg>
        <pc:grpChg chg="add del">
          <ac:chgData name="C Hall" userId="1ef65fcf72a21722" providerId="LiveId" clId="{08EF9CA4-8946-47D6-90EC-234A8C117A82}" dt="2022-03-16T03:24:15.036" v="291" actId="26606"/>
          <ac:grpSpMkLst>
            <pc:docMk/>
            <pc:sldMk cId="3723363623" sldId="328"/>
            <ac:grpSpMk id="27" creationId="{912209CB-3E4C-43AE-B507-08269FAE89F5}"/>
          </ac:grpSpMkLst>
        </pc:grpChg>
        <pc:picChg chg="add mod">
          <ac:chgData name="C Hall" userId="1ef65fcf72a21722" providerId="LiveId" clId="{08EF9CA4-8946-47D6-90EC-234A8C117A82}" dt="2022-03-16T03:24:25.745" v="292" actId="1076"/>
          <ac:picMkLst>
            <pc:docMk/>
            <pc:sldMk cId="3723363623" sldId="328"/>
            <ac:picMk id="5" creationId="{7255B74E-49EC-4ECF-9ED9-F115B7E25393}"/>
          </ac:picMkLst>
        </pc:picChg>
      </pc:sldChg>
      <pc:sldChg chg="delSp add del setBg delDesignElem">
        <pc:chgData name="C Hall" userId="1ef65fcf72a21722" providerId="LiveId" clId="{08EF9CA4-8946-47D6-90EC-234A8C117A82}" dt="2022-03-16T03:39:39.649" v="757" actId="2696"/>
        <pc:sldMkLst>
          <pc:docMk/>
          <pc:sldMk cId="3855562366" sldId="329"/>
        </pc:sldMkLst>
        <pc:spChg chg="del">
          <ac:chgData name="C Hall" userId="1ef65fcf72a21722" providerId="LiveId" clId="{08EF9CA4-8946-47D6-90EC-234A8C117A82}" dt="2022-03-10T04:26:43.529" v="16"/>
          <ac:spMkLst>
            <pc:docMk/>
            <pc:sldMk cId="3855562366" sldId="329"/>
            <ac:spMk id="8" creationId="{2B566528-1B12-4246-9431-5C2D7D081168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3855562366" sldId="329"/>
            <ac:spMk id="10" creationId="{2E80C965-DB6D-4F81-9E9E-B027384D0BD6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3855562366" sldId="329"/>
            <ac:spMk id="12" creationId="{A580F890-B085-4E95-96AA-55AEBEC5CE6E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3855562366" sldId="329"/>
            <ac:spMk id="14" creationId="{D3F51FEB-38FB-4F6C-9F7B-2F2AFAB65463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3855562366" sldId="329"/>
            <ac:spMk id="16" creationId="{1E547BA6-BAE0-43BB-A7CA-60F69CE252F0}"/>
          </ac:spMkLst>
        </pc:spChg>
      </pc:sldChg>
      <pc:sldChg chg="delSp add del setBg delDesignElem">
        <pc:chgData name="C Hall" userId="1ef65fcf72a21722" providerId="LiveId" clId="{08EF9CA4-8946-47D6-90EC-234A8C117A82}" dt="2022-03-17T03:27:05.532" v="1268" actId="2696"/>
        <pc:sldMkLst>
          <pc:docMk/>
          <pc:sldMk cId="3090562887" sldId="330"/>
        </pc:sldMkLst>
        <pc:spChg chg="del">
          <ac:chgData name="C Hall" userId="1ef65fcf72a21722" providerId="LiveId" clId="{08EF9CA4-8946-47D6-90EC-234A8C117A82}" dt="2022-03-10T04:26:43.529" v="16"/>
          <ac:spMkLst>
            <pc:docMk/>
            <pc:sldMk cId="3090562887" sldId="330"/>
            <ac:spMk id="8" creationId="{2B566528-1B12-4246-9431-5C2D7D081168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3090562887" sldId="330"/>
            <ac:spMk id="10" creationId="{2E80C965-DB6D-4F81-9E9E-B027384D0BD6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3090562887" sldId="330"/>
            <ac:spMk id="12" creationId="{A580F890-B085-4E95-96AA-55AEBEC5CE6E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3090562887" sldId="330"/>
            <ac:spMk id="14" creationId="{D3F51FEB-38FB-4F6C-9F7B-2F2AFAB65463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3090562887" sldId="330"/>
            <ac:spMk id="16" creationId="{1E547BA6-BAE0-43BB-A7CA-60F69CE252F0}"/>
          </ac:spMkLst>
        </pc:spChg>
      </pc:sldChg>
      <pc:sldChg chg="delSp add del setBg delDesignElem">
        <pc:chgData name="C Hall" userId="1ef65fcf72a21722" providerId="LiveId" clId="{08EF9CA4-8946-47D6-90EC-234A8C117A82}" dt="2022-03-17T03:27:25.377" v="1270" actId="2696"/>
        <pc:sldMkLst>
          <pc:docMk/>
          <pc:sldMk cId="2855450554" sldId="331"/>
        </pc:sldMkLst>
        <pc:spChg chg="del">
          <ac:chgData name="C Hall" userId="1ef65fcf72a21722" providerId="LiveId" clId="{08EF9CA4-8946-47D6-90EC-234A8C117A82}" dt="2022-03-10T04:26:43.529" v="16"/>
          <ac:spMkLst>
            <pc:docMk/>
            <pc:sldMk cId="2855450554" sldId="331"/>
            <ac:spMk id="8" creationId="{2B566528-1B12-4246-9431-5C2D7D081168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2855450554" sldId="331"/>
            <ac:spMk id="10" creationId="{2E80C965-DB6D-4F81-9E9E-B027384D0BD6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2855450554" sldId="331"/>
            <ac:spMk id="12" creationId="{A580F890-B085-4E95-96AA-55AEBEC5CE6E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2855450554" sldId="331"/>
            <ac:spMk id="14" creationId="{D3F51FEB-38FB-4F6C-9F7B-2F2AFAB65463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2855450554" sldId="331"/>
            <ac:spMk id="16" creationId="{1E547BA6-BAE0-43BB-A7CA-60F69CE252F0}"/>
          </ac:spMkLst>
        </pc:spChg>
      </pc:sldChg>
      <pc:sldChg chg="delSp add del setBg delDesignElem">
        <pc:chgData name="C Hall" userId="1ef65fcf72a21722" providerId="LiveId" clId="{08EF9CA4-8946-47D6-90EC-234A8C117A82}" dt="2022-03-17T03:27:14.419" v="1269" actId="2696"/>
        <pc:sldMkLst>
          <pc:docMk/>
          <pc:sldMk cId="1128417493" sldId="332"/>
        </pc:sldMkLst>
        <pc:spChg chg="del">
          <ac:chgData name="C Hall" userId="1ef65fcf72a21722" providerId="LiveId" clId="{08EF9CA4-8946-47D6-90EC-234A8C117A82}" dt="2022-03-10T04:26:43.529" v="16"/>
          <ac:spMkLst>
            <pc:docMk/>
            <pc:sldMk cId="1128417493" sldId="332"/>
            <ac:spMk id="8" creationId="{2B566528-1B12-4246-9431-5C2D7D081168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1128417493" sldId="332"/>
            <ac:spMk id="10" creationId="{2E80C965-DB6D-4F81-9E9E-B027384D0BD6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1128417493" sldId="332"/>
            <ac:spMk id="12" creationId="{A580F890-B085-4E95-96AA-55AEBEC5CE6E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1128417493" sldId="332"/>
            <ac:spMk id="14" creationId="{D3F51FEB-38FB-4F6C-9F7B-2F2AFAB65463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1128417493" sldId="332"/>
            <ac:spMk id="16" creationId="{1E547BA6-BAE0-43BB-A7CA-60F69CE252F0}"/>
          </ac:spMkLst>
        </pc:spChg>
      </pc:sldChg>
      <pc:sldChg chg="delSp add del setBg delDesignElem">
        <pc:chgData name="C Hall" userId="1ef65fcf72a21722" providerId="LiveId" clId="{08EF9CA4-8946-47D6-90EC-234A8C117A82}" dt="2022-03-17T03:24:18.892" v="1231" actId="2696"/>
        <pc:sldMkLst>
          <pc:docMk/>
          <pc:sldMk cId="3016911485" sldId="334"/>
        </pc:sldMkLst>
        <pc:spChg chg="del">
          <ac:chgData name="C Hall" userId="1ef65fcf72a21722" providerId="LiveId" clId="{08EF9CA4-8946-47D6-90EC-234A8C117A82}" dt="2022-03-10T04:26:43.529" v="16"/>
          <ac:spMkLst>
            <pc:docMk/>
            <pc:sldMk cId="3016911485" sldId="334"/>
            <ac:spMk id="21" creationId="{F3060C83-F051-4F0E-ABAD-AA0DFC48B218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3016911485" sldId="334"/>
            <ac:spMk id="23" creationId="{83C98ABE-055B-441F-B07E-44F97F083C39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3016911485" sldId="334"/>
            <ac:spMk id="25" creationId="{29FDB030-9B49-4CED-8CCD-4D99382388AC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3016911485" sldId="334"/>
            <ac:spMk id="27" creationId="{3783CA14-24A1-485C-8B30-D6A5D87987AD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3016911485" sldId="334"/>
            <ac:spMk id="29" creationId="{9A97C86A-04D6-40F7-AE84-31AB43E6A846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3016911485" sldId="334"/>
            <ac:spMk id="31" creationId="{FF9F2414-84E8-453E-B1F3-389FDE8192D9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3016911485" sldId="334"/>
            <ac:spMk id="33" creationId="{3ECA69A1-7536-43AC-85EF-C7106179F5ED}"/>
          </ac:spMkLst>
        </pc:spChg>
      </pc:sldChg>
      <pc:sldChg chg="delSp add del setBg delDesignElem">
        <pc:chgData name="C Hall" userId="1ef65fcf72a21722" providerId="LiveId" clId="{08EF9CA4-8946-47D6-90EC-234A8C117A82}" dt="2022-03-17T03:26:15.467" v="1266" actId="2696"/>
        <pc:sldMkLst>
          <pc:docMk/>
          <pc:sldMk cId="1850587028" sldId="335"/>
        </pc:sldMkLst>
        <pc:spChg chg="del">
          <ac:chgData name="C Hall" userId="1ef65fcf72a21722" providerId="LiveId" clId="{08EF9CA4-8946-47D6-90EC-234A8C117A82}" dt="2022-03-10T04:26:43.529" v="16"/>
          <ac:spMkLst>
            <pc:docMk/>
            <pc:sldMk cId="1850587028" sldId="335"/>
            <ac:spMk id="8" creationId="{2B566528-1B12-4246-9431-5C2D7D081168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1850587028" sldId="335"/>
            <ac:spMk id="10" creationId="{2E80C965-DB6D-4F81-9E9E-B027384D0BD6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1850587028" sldId="335"/>
            <ac:spMk id="12" creationId="{A580F890-B085-4E95-96AA-55AEBEC5CE6E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1850587028" sldId="335"/>
            <ac:spMk id="14" creationId="{D3F51FEB-38FB-4F6C-9F7B-2F2AFAB65463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1850587028" sldId="335"/>
            <ac:spMk id="16" creationId="{1E547BA6-BAE0-43BB-A7CA-60F69CE252F0}"/>
          </ac:spMkLst>
        </pc:spChg>
      </pc:sldChg>
      <pc:sldChg chg="delSp add del setBg delDesignElem">
        <pc:chgData name="C Hall" userId="1ef65fcf72a21722" providerId="LiveId" clId="{08EF9CA4-8946-47D6-90EC-234A8C117A82}" dt="2022-03-17T03:26:31.339" v="1267" actId="2696"/>
        <pc:sldMkLst>
          <pc:docMk/>
          <pc:sldMk cId="1803549417" sldId="336"/>
        </pc:sldMkLst>
        <pc:spChg chg="del">
          <ac:chgData name="C Hall" userId="1ef65fcf72a21722" providerId="LiveId" clId="{08EF9CA4-8946-47D6-90EC-234A8C117A82}" dt="2022-03-10T04:26:43.529" v="16"/>
          <ac:spMkLst>
            <pc:docMk/>
            <pc:sldMk cId="1803549417" sldId="336"/>
            <ac:spMk id="8" creationId="{2B566528-1B12-4246-9431-5C2D7D081168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1803549417" sldId="336"/>
            <ac:spMk id="10" creationId="{2E80C965-DB6D-4F81-9E9E-B027384D0BD6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1803549417" sldId="336"/>
            <ac:spMk id="12" creationId="{A580F890-B085-4E95-96AA-55AEBEC5CE6E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1803549417" sldId="336"/>
            <ac:spMk id="14" creationId="{D3F51FEB-38FB-4F6C-9F7B-2F2AFAB65463}"/>
          </ac:spMkLst>
        </pc:spChg>
        <pc:spChg chg="del">
          <ac:chgData name="C Hall" userId="1ef65fcf72a21722" providerId="LiveId" clId="{08EF9CA4-8946-47D6-90EC-234A8C117A82}" dt="2022-03-10T04:26:43.529" v="16"/>
          <ac:spMkLst>
            <pc:docMk/>
            <pc:sldMk cId="1803549417" sldId="336"/>
            <ac:spMk id="16" creationId="{1E547BA6-BAE0-43BB-A7CA-60F69CE252F0}"/>
          </ac:spMkLst>
        </pc:spChg>
      </pc:sldChg>
      <pc:sldChg chg="modSp add del mod">
        <pc:chgData name="C Hall" userId="1ef65fcf72a21722" providerId="LiveId" clId="{08EF9CA4-8946-47D6-90EC-234A8C117A82}" dt="2022-03-17T03:15:27.801" v="1194" actId="2696"/>
        <pc:sldMkLst>
          <pc:docMk/>
          <pc:sldMk cId="3728922625" sldId="337"/>
        </pc:sldMkLst>
        <pc:spChg chg="mod">
          <ac:chgData name="C Hall" userId="1ef65fcf72a21722" providerId="LiveId" clId="{08EF9CA4-8946-47D6-90EC-234A8C117A82}" dt="2022-03-17T03:14:00.869" v="1178" actId="20577"/>
          <ac:spMkLst>
            <pc:docMk/>
            <pc:sldMk cId="3728922625" sldId="337"/>
            <ac:spMk id="2" creationId="{3DDF259C-D58F-4C9B-AF12-F3F2BB33A852}"/>
          </ac:spMkLst>
        </pc:spChg>
        <pc:spChg chg="mod">
          <ac:chgData name="C Hall" userId="1ef65fcf72a21722" providerId="LiveId" clId="{08EF9CA4-8946-47D6-90EC-234A8C117A82}" dt="2022-03-17T03:13:57.265" v="1171" actId="14100"/>
          <ac:spMkLst>
            <pc:docMk/>
            <pc:sldMk cId="3728922625" sldId="337"/>
            <ac:spMk id="3" creationId="{C358E2A2-94E0-475E-A4AA-808CD7132A88}"/>
          </ac:spMkLst>
        </pc:spChg>
      </pc:sldChg>
      <pc:sldChg chg="modSp add mod">
        <pc:chgData name="C Hall" userId="1ef65fcf72a21722" providerId="LiveId" clId="{08EF9CA4-8946-47D6-90EC-234A8C117A82}" dt="2022-03-17T03:06:05.779" v="1112" actId="20577"/>
        <pc:sldMkLst>
          <pc:docMk/>
          <pc:sldMk cId="2594332534" sldId="339"/>
        </pc:sldMkLst>
        <pc:spChg chg="mod">
          <ac:chgData name="C Hall" userId="1ef65fcf72a21722" providerId="LiveId" clId="{08EF9CA4-8946-47D6-90EC-234A8C117A82}" dt="2022-03-16T03:27:23.158" v="308" actId="20577"/>
          <ac:spMkLst>
            <pc:docMk/>
            <pc:sldMk cId="2594332534" sldId="339"/>
            <ac:spMk id="3" creationId="{6FB9744C-B26F-4680-9B03-8C979ABB4C4D}"/>
          </ac:spMkLst>
        </pc:spChg>
        <pc:spChg chg="mod">
          <ac:chgData name="C Hall" userId="1ef65fcf72a21722" providerId="LiveId" clId="{08EF9CA4-8946-47D6-90EC-234A8C117A82}" dt="2022-03-17T03:06:05.779" v="1112" actId="20577"/>
          <ac:spMkLst>
            <pc:docMk/>
            <pc:sldMk cId="2594332534" sldId="339"/>
            <ac:spMk id="11" creationId="{45B07081-CBB6-4EE4-875C-2B2378D5F7EF}"/>
          </ac:spMkLst>
        </pc:spChg>
      </pc:sldChg>
      <pc:sldChg chg="addSp delSp modSp add mod ord">
        <pc:chgData name="C Hall" userId="1ef65fcf72a21722" providerId="LiveId" clId="{08EF9CA4-8946-47D6-90EC-234A8C117A82}" dt="2022-03-16T03:39:08.856" v="756" actId="1076"/>
        <pc:sldMkLst>
          <pc:docMk/>
          <pc:sldMk cId="2056324988" sldId="340"/>
        </pc:sldMkLst>
        <pc:spChg chg="add del mod">
          <ac:chgData name="C Hall" userId="1ef65fcf72a21722" providerId="LiveId" clId="{08EF9CA4-8946-47D6-90EC-234A8C117A82}" dt="2022-03-16T03:38:12.063" v="750" actId="478"/>
          <ac:spMkLst>
            <pc:docMk/>
            <pc:sldMk cId="2056324988" sldId="340"/>
            <ac:spMk id="3" creationId="{5361AF58-530D-46A4-B2D9-50F732D7AD07}"/>
          </ac:spMkLst>
        </pc:spChg>
        <pc:picChg chg="add mod">
          <ac:chgData name="C Hall" userId="1ef65fcf72a21722" providerId="LiveId" clId="{08EF9CA4-8946-47D6-90EC-234A8C117A82}" dt="2022-03-16T03:39:08.856" v="756" actId="1076"/>
          <ac:picMkLst>
            <pc:docMk/>
            <pc:sldMk cId="2056324988" sldId="340"/>
            <ac:picMk id="5" creationId="{D1993468-90C1-4E02-AB78-655BA97619C2}"/>
          </ac:picMkLst>
        </pc:picChg>
        <pc:picChg chg="del">
          <ac:chgData name="C Hall" userId="1ef65fcf72a21722" providerId="LiveId" clId="{08EF9CA4-8946-47D6-90EC-234A8C117A82}" dt="2022-03-16T03:38:10.035" v="749" actId="478"/>
          <ac:picMkLst>
            <pc:docMk/>
            <pc:sldMk cId="2056324988" sldId="340"/>
            <ac:picMk id="15" creationId="{C44686CA-D394-447B-B744-1D09822CCFB0}"/>
          </ac:picMkLst>
        </pc:picChg>
      </pc:sldChg>
      <pc:sldChg chg="addSp delSp modSp new del mod">
        <pc:chgData name="C Hall" userId="1ef65fcf72a21722" providerId="LiveId" clId="{08EF9CA4-8946-47D6-90EC-234A8C117A82}" dt="2022-03-16T03:37:39.825" v="739" actId="2696"/>
        <pc:sldMkLst>
          <pc:docMk/>
          <pc:sldMk cId="3706049217" sldId="340"/>
        </pc:sldMkLst>
        <pc:picChg chg="add del mod">
          <ac:chgData name="C Hall" userId="1ef65fcf72a21722" providerId="LiveId" clId="{08EF9CA4-8946-47D6-90EC-234A8C117A82}" dt="2022-03-16T03:37:26.506" v="736" actId="478"/>
          <ac:picMkLst>
            <pc:docMk/>
            <pc:sldMk cId="3706049217" sldId="340"/>
            <ac:picMk id="5" creationId="{0B1DF0B6-1020-4B75-99AB-B700BC226D6F}"/>
          </ac:picMkLst>
        </pc:picChg>
      </pc:sldChg>
      <pc:sldChg chg="addSp delSp add del setBg delDesignElem">
        <pc:chgData name="C Hall" userId="1ef65fcf72a21722" providerId="LiveId" clId="{08EF9CA4-8946-47D6-90EC-234A8C117A82}" dt="2022-03-16T03:38:04.382" v="745"/>
        <pc:sldMkLst>
          <pc:docMk/>
          <pc:sldMk cId="4149088567" sldId="340"/>
        </pc:sldMkLst>
        <pc:spChg chg="add del">
          <ac:chgData name="C Hall" userId="1ef65fcf72a21722" providerId="LiveId" clId="{08EF9CA4-8946-47D6-90EC-234A8C117A82}" dt="2022-03-16T03:38:04.382" v="745"/>
          <ac:spMkLst>
            <pc:docMk/>
            <pc:sldMk cId="4149088567" sldId="340"/>
            <ac:spMk id="8" creationId="{2B566528-1B12-4246-9431-5C2D7D081168}"/>
          </ac:spMkLst>
        </pc:spChg>
        <pc:spChg chg="add del">
          <ac:chgData name="C Hall" userId="1ef65fcf72a21722" providerId="LiveId" clId="{08EF9CA4-8946-47D6-90EC-234A8C117A82}" dt="2022-03-16T03:38:04.382" v="745"/>
          <ac:spMkLst>
            <pc:docMk/>
            <pc:sldMk cId="4149088567" sldId="340"/>
            <ac:spMk id="10" creationId="{2E80C965-DB6D-4F81-9E9E-B027384D0BD6}"/>
          </ac:spMkLst>
        </pc:spChg>
        <pc:spChg chg="add del">
          <ac:chgData name="C Hall" userId="1ef65fcf72a21722" providerId="LiveId" clId="{08EF9CA4-8946-47D6-90EC-234A8C117A82}" dt="2022-03-16T03:38:04.382" v="745"/>
          <ac:spMkLst>
            <pc:docMk/>
            <pc:sldMk cId="4149088567" sldId="340"/>
            <ac:spMk id="12" creationId="{A580F890-B085-4E95-96AA-55AEBEC5CE6E}"/>
          </ac:spMkLst>
        </pc:spChg>
        <pc:spChg chg="add del">
          <ac:chgData name="C Hall" userId="1ef65fcf72a21722" providerId="LiveId" clId="{08EF9CA4-8946-47D6-90EC-234A8C117A82}" dt="2022-03-16T03:38:04.382" v="745"/>
          <ac:spMkLst>
            <pc:docMk/>
            <pc:sldMk cId="4149088567" sldId="340"/>
            <ac:spMk id="14" creationId="{D3F51FEB-38FB-4F6C-9F7B-2F2AFAB65463}"/>
          </ac:spMkLst>
        </pc:spChg>
        <pc:spChg chg="add del">
          <ac:chgData name="C Hall" userId="1ef65fcf72a21722" providerId="LiveId" clId="{08EF9CA4-8946-47D6-90EC-234A8C117A82}" dt="2022-03-16T03:38:04.382" v="745"/>
          <ac:spMkLst>
            <pc:docMk/>
            <pc:sldMk cId="4149088567" sldId="340"/>
            <ac:spMk id="16" creationId="{1E547BA6-BAE0-43BB-A7CA-60F69CE252F0}"/>
          </ac:spMkLst>
        </pc:spChg>
      </pc:sldChg>
      <pc:sldChg chg="addSp delSp modSp add mod ord">
        <pc:chgData name="C Hall" userId="1ef65fcf72a21722" providerId="LiveId" clId="{08EF9CA4-8946-47D6-90EC-234A8C117A82}" dt="2022-03-21T22:05:43.751" v="3837" actId="20577"/>
        <pc:sldMkLst>
          <pc:docMk/>
          <pc:sldMk cId="322478931" sldId="341"/>
        </pc:sldMkLst>
        <pc:spChg chg="mod">
          <ac:chgData name="C Hall" userId="1ef65fcf72a21722" providerId="LiveId" clId="{08EF9CA4-8946-47D6-90EC-234A8C117A82}" dt="2022-03-21T22:01:06.935" v="3810" actId="14100"/>
          <ac:spMkLst>
            <pc:docMk/>
            <pc:sldMk cId="322478931" sldId="341"/>
            <ac:spMk id="2" creationId="{A34DEAC7-F392-4AF1-8C34-D98F4534C369}"/>
          </ac:spMkLst>
        </pc:spChg>
        <pc:spChg chg="mod">
          <ac:chgData name="C Hall" userId="1ef65fcf72a21722" providerId="LiveId" clId="{08EF9CA4-8946-47D6-90EC-234A8C117A82}" dt="2022-03-21T22:05:43.751" v="3837" actId="20577"/>
          <ac:spMkLst>
            <pc:docMk/>
            <pc:sldMk cId="322478931" sldId="341"/>
            <ac:spMk id="4" creationId="{356C7159-BC4D-4F78-AE3D-2D3776C2A05F}"/>
          </ac:spMkLst>
        </pc:spChg>
        <pc:spChg chg="add mod">
          <ac:chgData name="C Hall" userId="1ef65fcf72a21722" providerId="LiveId" clId="{08EF9CA4-8946-47D6-90EC-234A8C117A82}" dt="2022-03-21T22:04:25.274" v="3815" actId="13926"/>
          <ac:spMkLst>
            <pc:docMk/>
            <pc:sldMk cId="322478931" sldId="341"/>
            <ac:spMk id="5" creationId="{66CBDAB5-1AF6-48E8-AA03-861BA6850ADF}"/>
          </ac:spMkLst>
        </pc:spChg>
        <pc:spChg chg="add del mod">
          <ac:chgData name="C Hall" userId="1ef65fcf72a21722" providerId="LiveId" clId="{08EF9CA4-8946-47D6-90EC-234A8C117A82}" dt="2022-03-21T22:00:42.322" v="3803" actId="478"/>
          <ac:spMkLst>
            <pc:docMk/>
            <pc:sldMk cId="322478931" sldId="341"/>
            <ac:spMk id="9" creationId="{0B36B145-E68F-47ED-BE4A-070C834C6FED}"/>
          </ac:spMkLst>
        </pc:spChg>
        <pc:spChg chg="add del mod">
          <ac:chgData name="C Hall" userId="1ef65fcf72a21722" providerId="LiveId" clId="{08EF9CA4-8946-47D6-90EC-234A8C117A82}" dt="2022-03-17T01:19:48.254" v="884" actId="478"/>
          <ac:spMkLst>
            <pc:docMk/>
            <pc:sldMk cId="322478931" sldId="341"/>
            <ac:spMk id="11" creationId="{DC1200A4-48F8-4B39-9C2A-9628B0FB5D7B}"/>
          </ac:spMkLst>
        </pc:spChg>
        <pc:spChg chg="add del mod">
          <ac:chgData name="C Hall" userId="1ef65fcf72a21722" providerId="LiveId" clId="{08EF9CA4-8946-47D6-90EC-234A8C117A82}" dt="2022-03-21T22:00:40.157" v="3801" actId="478"/>
          <ac:spMkLst>
            <pc:docMk/>
            <pc:sldMk cId="322478931" sldId="341"/>
            <ac:spMk id="13" creationId="{F6A84547-4B02-4E88-8306-7F971230EFB6}"/>
          </ac:spMkLst>
        </pc:spChg>
        <pc:spChg chg="add del mod">
          <ac:chgData name="C Hall" userId="1ef65fcf72a21722" providerId="LiveId" clId="{08EF9CA4-8946-47D6-90EC-234A8C117A82}" dt="2022-03-21T22:00:37.314" v="3797" actId="478"/>
          <ac:spMkLst>
            <pc:docMk/>
            <pc:sldMk cId="322478931" sldId="341"/>
            <ac:spMk id="15" creationId="{2E39C8C3-6533-4708-AD57-3F4F80421FAA}"/>
          </ac:spMkLst>
        </pc:spChg>
        <pc:spChg chg="add del mod">
          <ac:chgData name="C Hall" userId="1ef65fcf72a21722" providerId="LiveId" clId="{08EF9CA4-8946-47D6-90EC-234A8C117A82}" dt="2022-03-21T22:00:39.150" v="3799" actId="478"/>
          <ac:spMkLst>
            <pc:docMk/>
            <pc:sldMk cId="322478931" sldId="341"/>
            <ac:spMk id="17" creationId="{2E4BB040-3EDA-4BD2-8B62-590EEF14F5C3}"/>
          </ac:spMkLst>
        </pc:spChg>
        <pc:picChg chg="add mod">
          <ac:chgData name="C Hall" userId="1ef65fcf72a21722" providerId="LiveId" clId="{08EF9CA4-8946-47D6-90EC-234A8C117A82}" dt="2022-03-21T22:01:10.377" v="3811" actId="1076"/>
          <ac:picMkLst>
            <pc:docMk/>
            <pc:sldMk cId="322478931" sldId="341"/>
            <ac:picMk id="6" creationId="{80C14DC4-1B1F-4B79-AC9C-5D86F67E0CC4}"/>
          </ac:picMkLst>
        </pc:picChg>
        <pc:picChg chg="add del mod">
          <ac:chgData name="C Hall" userId="1ef65fcf72a21722" providerId="LiveId" clId="{08EF9CA4-8946-47D6-90EC-234A8C117A82}" dt="2022-03-21T22:00:37.894" v="3798" actId="478"/>
          <ac:picMkLst>
            <pc:docMk/>
            <pc:sldMk cId="322478931" sldId="341"/>
            <ac:picMk id="7" creationId="{D27F9605-6970-4D31-A4FC-01DDFA8F6687}"/>
          </ac:picMkLst>
        </pc:picChg>
      </pc:sldChg>
      <pc:sldChg chg="addSp delSp modSp add del mod setBg delDesignElem">
        <pc:chgData name="C Hall" userId="1ef65fcf72a21722" providerId="LiveId" clId="{08EF9CA4-8946-47D6-90EC-234A8C117A82}" dt="2022-03-16T03:37:48.244" v="742" actId="2696"/>
        <pc:sldMkLst>
          <pc:docMk/>
          <pc:sldMk cId="499350079" sldId="341"/>
        </pc:sldMkLst>
        <pc:spChg chg="add mod">
          <ac:chgData name="C Hall" userId="1ef65fcf72a21722" providerId="LiveId" clId="{08EF9CA4-8946-47D6-90EC-234A8C117A82}" dt="2022-03-16T03:37:45.419" v="741" actId="5793"/>
          <ac:spMkLst>
            <pc:docMk/>
            <pc:sldMk cId="499350079" sldId="341"/>
            <ac:spMk id="3" creationId="{4849F40C-1539-4EC7-AFA5-4877FEE3CF9D}"/>
          </ac:spMkLst>
        </pc:spChg>
        <pc:spChg chg="del">
          <ac:chgData name="C Hall" userId="1ef65fcf72a21722" providerId="LiveId" clId="{08EF9CA4-8946-47D6-90EC-234A8C117A82}" dt="2022-03-16T03:37:36.579" v="738"/>
          <ac:spMkLst>
            <pc:docMk/>
            <pc:sldMk cId="499350079" sldId="341"/>
            <ac:spMk id="8" creationId="{2B566528-1B12-4246-9431-5C2D7D081168}"/>
          </ac:spMkLst>
        </pc:spChg>
        <pc:spChg chg="del">
          <ac:chgData name="C Hall" userId="1ef65fcf72a21722" providerId="LiveId" clId="{08EF9CA4-8946-47D6-90EC-234A8C117A82}" dt="2022-03-16T03:37:36.579" v="738"/>
          <ac:spMkLst>
            <pc:docMk/>
            <pc:sldMk cId="499350079" sldId="341"/>
            <ac:spMk id="10" creationId="{2E80C965-DB6D-4F81-9E9E-B027384D0BD6}"/>
          </ac:spMkLst>
        </pc:spChg>
        <pc:spChg chg="del">
          <ac:chgData name="C Hall" userId="1ef65fcf72a21722" providerId="LiveId" clId="{08EF9CA4-8946-47D6-90EC-234A8C117A82}" dt="2022-03-16T03:37:36.579" v="738"/>
          <ac:spMkLst>
            <pc:docMk/>
            <pc:sldMk cId="499350079" sldId="341"/>
            <ac:spMk id="12" creationId="{A580F890-B085-4E95-96AA-55AEBEC5CE6E}"/>
          </ac:spMkLst>
        </pc:spChg>
        <pc:spChg chg="del">
          <ac:chgData name="C Hall" userId="1ef65fcf72a21722" providerId="LiveId" clId="{08EF9CA4-8946-47D6-90EC-234A8C117A82}" dt="2022-03-16T03:37:36.579" v="738"/>
          <ac:spMkLst>
            <pc:docMk/>
            <pc:sldMk cId="499350079" sldId="341"/>
            <ac:spMk id="14" creationId="{D3F51FEB-38FB-4F6C-9F7B-2F2AFAB65463}"/>
          </ac:spMkLst>
        </pc:spChg>
        <pc:spChg chg="del">
          <ac:chgData name="C Hall" userId="1ef65fcf72a21722" providerId="LiveId" clId="{08EF9CA4-8946-47D6-90EC-234A8C117A82}" dt="2022-03-16T03:37:36.579" v="738"/>
          <ac:spMkLst>
            <pc:docMk/>
            <pc:sldMk cId="499350079" sldId="341"/>
            <ac:spMk id="16" creationId="{1E547BA6-BAE0-43BB-A7CA-60F69CE252F0}"/>
          </ac:spMkLst>
        </pc:spChg>
        <pc:picChg chg="del">
          <ac:chgData name="C Hall" userId="1ef65fcf72a21722" providerId="LiveId" clId="{08EF9CA4-8946-47D6-90EC-234A8C117A82}" dt="2022-03-16T03:37:41.786" v="740" actId="478"/>
          <ac:picMkLst>
            <pc:docMk/>
            <pc:sldMk cId="499350079" sldId="341"/>
            <ac:picMk id="15" creationId="{C44686CA-D394-447B-B744-1D09822CCFB0}"/>
          </ac:picMkLst>
        </pc:picChg>
      </pc:sldChg>
      <pc:sldChg chg="addSp delSp modSp add mod">
        <pc:chgData name="C Hall" userId="1ef65fcf72a21722" providerId="LiveId" clId="{08EF9CA4-8946-47D6-90EC-234A8C117A82}" dt="2022-03-29T20:12:29.207" v="3914" actId="113"/>
        <pc:sldMkLst>
          <pc:docMk/>
          <pc:sldMk cId="2225738155" sldId="342"/>
        </pc:sldMkLst>
        <pc:spChg chg="del mod">
          <ac:chgData name="C Hall" userId="1ef65fcf72a21722" providerId="LiveId" clId="{08EF9CA4-8946-47D6-90EC-234A8C117A82}" dt="2022-03-17T01:16:47.114" v="871" actId="478"/>
          <ac:spMkLst>
            <pc:docMk/>
            <pc:sldMk cId="2225738155" sldId="342"/>
            <ac:spMk id="2" creationId="{A34DEAC7-F392-4AF1-8C34-D98F4534C369}"/>
          </ac:spMkLst>
        </pc:spChg>
        <pc:spChg chg="add del">
          <ac:chgData name="C Hall" userId="1ef65fcf72a21722" providerId="LiveId" clId="{08EF9CA4-8946-47D6-90EC-234A8C117A82}" dt="2022-03-17T01:15:07.705" v="851"/>
          <ac:spMkLst>
            <pc:docMk/>
            <pc:sldMk cId="2225738155" sldId="342"/>
            <ac:spMk id="3" creationId="{D5344485-67BB-461D-BAE4-BFF6108E9652}"/>
          </ac:spMkLst>
        </pc:spChg>
        <pc:spChg chg="del mod">
          <ac:chgData name="C Hall" userId="1ef65fcf72a21722" providerId="LiveId" clId="{08EF9CA4-8946-47D6-90EC-234A8C117A82}" dt="2022-03-17T01:15:20.725" v="856" actId="478"/>
          <ac:spMkLst>
            <pc:docMk/>
            <pc:sldMk cId="2225738155" sldId="342"/>
            <ac:spMk id="4" creationId="{356C7159-BC4D-4F78-AE3D-2D3776C2A05F}"/>
          </ac:spMkLst>
        </pc:spChg>
        <pc:spChg chg="add del">
          <ac:chgData name="C Hall" userId="1ef65fcf72a21722" providerId="LiveId" clId="{08EF9CA4-8946-47D6-90EC-234A8C117A82}" dt="2022-03-17T01:15:15.355" v="855"/>
          <ac:spMkLst>
            <pc:docMk/>
            <pc:sldMk cId="2225738155" sldId="342"/>
            <ac:spMk id="5" creationId="{A77C613D-16E6-490A-9DE3-1E2D64B447D5}"/>
          </ac:spMkLst>
        </pc:spChg>
        <pc:spChg chg="add del mod">
          <ac:chgData name="C Hall" userId="1ef65fcf72a21722" providerId="LiveId" clId="{08EF9CA4-8946-47D6-90EC-234A8C117A82}" dt="2022-03-17T01:15:36.105" v="862"/>
          <ac:spMkLst>
            <pc:docMk/>
            <pc:sldMk cId="2225738155" sldId="342"/>
            <ac:spMk id="6" creationId="{1691CE64-6C4E-4391-A94D-D98C24C5636A}"/>
          </ac:spMkLst>
        </pc:spChg>
        <pc:spChg chg="add mod">
          <ac:chgData name="C Hall" userId="1ef65fcf72a21722" providerId="LiveId" clId="{08EF9CA4-8946-47D6-90EC-234A8C117A82}" dt="2022-03-29T20:12:29.207" v="3914" actId="113"/>
          <ac:spMkLst>
            <pc:docMk/>
            <pc:sldMk cId="2225738155" sldId="342"/>
            <ac:spMk id="17" creationId="{FE2A73E0-BA30-4B0E-9D6A-89CE6E9CCC55}"/>
          </ac:spMkLst>
        </pc:spChg>
        <pc:picChg chg="add mod">
          <ac:chgData name="C Hall" userId="1ef65fcf72a21722" providerId="LiveId" clId="{08EF9CA4-8946-47D6-90EC-234A8C117A82}" dt="2022-03-17T01:18:39.605" v="879" actId="14100"/>
          <ac:picMkLst>
            <pc:docMk/>
            <pc:sldMk cId="2225738155" sldId="342"/>
            <ac:picMk id="11" creationId="{8A45ABFC-2903-4F6C-A00D-EE9B959DE075}"/>
          </ac:picMkLst>
        </pc:picChg>
        <pc:picChg chg="add del">
          <ac:chgData name="C Hall" userId="1ef65fcf72a21722" providerId="LiveId" clId="{08EF9CA4-8946-47D6-90EC-234A8C117A82}" dt="2022-03-17T01:15:07.705" v="851"/>
          <ac:picMkLst>
            <pc:docMk/>
            <pc:sldMk cId="2225738155" sldId="342"/>
            <ac:picMk id="1026" creationId="{DCD69DB9-0F56-4A24-8D70-1F00C46BCEDC}"/>
          </ac:picMkLst>
        </pc:picChg>
        <pc:picChg chg="add del">
          <ac:chgData name="C Hall" userId="1ef65fcf72a21722" providerId="LiveId" clId="{08EF9CA4-8946-47D6-90EC-234A8C117A82}" dt="2022-03-17T01:15:15.355" v="855"/>
          <ac:picMkLst>
            <pc:docMk/>
            <pc:sldMk cId="2225738155" sldId="342"/>
            <ac:picMk id="1028" creationId="{BED8A9C0-D8E3-433C-922D-468A315B64F8}"/>
          </ac:picMkLst>
        </pc:picChg>
        <pc:picChg chg="add del mod">
          <ac:chgData name="C Hall" userId="1ef65fcf72a21722" providerId="LiveId" clId="{08EF9CA4-8946-47D6-90EC-234A8C117A82}" dt="2022-03-17T01:15:36.105" v="862"/>
          <ac:picMkLst>
            <pc:docMk/>
            <pc:sldMk cId="2225738155" sldId="342"/>
            <ac:picMk id="1030" creationId="{6623ACA2-C59F-4445-B7E7-B21B0710CBD5}"/>
          </ac:picMkLst>
        </pc:picChg>
      </pc:sldChg>
      <pc:sldChg chg="addSp delSp modSp add mod">
        <pc:chgData name="C Hall" userId="1ef65fcf72a21722" providerId="LiveId" clId="{08EF9CA4-8946-47D6-90EC-234A8C117A82}" dt="2022-03-21T16:29:01.855" v="2911" actId="20577"/>
        <pc:sldMkLst>
          <pc:docMk/>
          <pc:sldMk cId="151318550" sldId="343"/>
        </pc:sldMkLst>
        <pc:spChg chg="add del mod">
          <ac:chgData name="C Hall" userId="1ef65fcf72a21722" providerId="LiveId" clId="{08EF9CA4-8946-47D6-90EC-234A8C117A82}" dt="2022-03-17T03:14:37.813" v="1185" actId="478"/>
          <ac:spMkLst>
            <pc:docMk/>
            <pc:sldMk cId="151318550" sldId="343"/>
            <ac:spMk id="13" creationId="{3E79B719-9842-4207-9C70-967F3089E4B3}"/>
          </ac:spMkLst>
        </pc:spChg>
        <pc:spChg chg="add mod">
          <ac:chgData name="C Hall" userId="1ef65fcf72a21722" providerId="LiveId" clId="{08EF9CA4-8946-47D6-90EC-234A8C117A82}" dt="2022-03-21T16:29:01.855" v="2911" actId="20577"/>
          <ac:spMkLst>
            <pc:docMk/>
            <pc:sldMk cId="151318550" sldId="343"/>
            <ac:spMk id="15" creationId="{53B72987-ABA8-4C1E-8BEB-13C90B60B9BD}"/>
          </ac:spMkLst>
        </pc:spChg>
        <pc:spChg chg="del mod">
          <ac:chgData name="C Hall" userId="1ef65fcf72a21722" providerId="LiveId" clId="{08EF9CA4-8946-47D6-90EC-234A8C117A82}" dt="2022-03-17T03:09:43.109" v="1118"/>
          <ac:spMkLst>
            <pc:docMk/>
            <pc:sldMk cId="151318550" sldId="343"/>
            <ac:spMk id="17" creationId="{FE2A73E0-BA30-4B0E-9D6A-89CE6E9CCC55}"/>
          </ac:spMkLst>
        </pc:spChg>
        <pc:spChg chg="add mod">
          <ac:chgData name="C Hall" userId="1ef65fcf72a21722" providerId="LiveId" clId="{08EF9CA4-8946-47D6-90EC-234A8C117A82}" dt="2022-03-17T03:15:11.403" v="1192" actId="1076"/>
          <ac:spMkLst>
            <pc:docMk/>
            <pc:sldMk cId="151318550" sldId="343"/>
            <ac:spMk id="18" creationId="{B9565B12-6E0E-45E6-903C-7C14ACF063D8}"/>
          </ac:spMkLst>
        </pc:spChg>
        <pc:picChg chg="del">
          <ac:chgData name="C Hall" userId="1ef65fcf72a21722" providerId="LiveId" clId="{08EF9CA4-8946-47D6-90EC-234A8C117A82}" dt="2022-03-17T03:09:43.109" v="1116" actId="478"/>
          <ac:picMkLst>
            <pc:docMk/>
            <pc:sldMk cId="151318550" sldId="343"/>
            <ac:picMk id="11" creationId="{8A45ABFC-2903-4F6C-A00D-EE9B959DE075}"/>
          </ac:picMkLst>
        </pc:picChg>
      </pc:sldChg>
      <pc:sldChg chg="addSp modSp add mod">
        <pc:chgData name="C Hall" userId="1ef65fcf72a21722" providerId="LiveId" clId="{08EF9CA4-8946-47D6-90EC-234A8C117A82}" dt="2022-03-17T03:56:39.779" v="1878" actId="113"/>
        <pc:sldMkLst>
          <pc:docMk/>
          <pc:sldMk cId="2717220366" sldId="344"/>
        </pc:sldMkLst>
        <pc:spChg chg="mod">
          <ac:chgData name="C Hall" userId="1ef65fcf72a21722" providerId="LiveId" clId="{08EF9CA4-8946-47D6-90EC-234A8C117A82}" dt="2022-03-17T03:24:55.385" v="1261" actId="20577"/>
          <ac:spMkLst>
            <pc:docMk/>
            <pc:sldMk cId="2717220366" sldId="344"/>
            <ac:spMk id="2" creationId="{A34DEAC7-F392-4AF1-8C34-D98F4534C369}"/>
          </ac:spMkLst>
        </pc:spChg>
        <pc:spChg chg="mod">
          <ac:chgData name="C Hall" userId="1ef65fcf72a21722" providerId="LiveId" clId="{08EF9CA4-8946-47D6-90EC-234A8C117A82}" dt="2022-03-17T03:24:59.628" v="1262" actId="1076"/>
          <ac:spMkLst>
            <pc:docMk/>
            <pc:sldMk cId="2717220366" sldId="344"/>
            <ac:spMk id="4" creationId="{356C7159-BC4D-4F78-AE3D-2D3776C2A05F}"/>
          </ac:spMkLst>
        </pc:spChg>
        <pc:spChg chg="add mod">
          <ac:chgData name="C Hall" userId="1ef65fcf72a21722" providerId="LiveId" clId="{08EF9CA4-8946-47D6-90EC-234A8C117A82}" dt="2022-03-17T03:56:39.779" v="1878" actId="113"/>
          <ac:spMkLst>
            <pc:docMk/>
            <pc:sldMk cId="2717220366" sldId="344"/>
            <ac:spMk id="11" creationId="{2BE7889D-93D4-46F0-8797-F92744F88520}"/>
          </ac:spMkLst>
        </pc:spChg>
      </pc:sldChg>
      <pc:sldChg chg="delSp modSp add mod ord">
        <pc:chgData name="C Hall" userId="1ef65fcf72a21722" providerId="LiveId" clId="{08EF9CA4-8946-47D6-90EC-234A8C117A82}" dt="2022-03-21T21:32:21.116" v="3434"/>
        <pc:sldMkLst>
          <pc:docMk/>
          <pc:sldMk cId="859748141" sldId="345"/>
        </pc:sldMkLst>
        <pc:spChg chg="mod">
          <ac:chgData name="C Hall" userId="1ef65fcf72a21722" providerId="LiveId" clId="{08EF9CA4-8946-47D6-90EC-234A8C117A82}" dt="2022-03-21T21:31:44.315" v="3428" actId="14100"/>
          <ac:spMkLst>
            <pc:docMk/>
            <pc:sldMk cId="859748141" sldId="345"/>
            <ac:spMk id="2" creationId="{A34DEAC7-F392-4AF1-8C34-D98F4534C369}"/>
          </ac:spMkLst>
        </pc:spChg>
        <pc:spChg chg="mod">
          <ac:chgData name="C Hall" userId="1ef65fcf72a21722" providerId="LiveId" clId="{08EF9CA4-8946-47D6-90EC-234A8C117A82}" dt="2022-03-21T21:32:02.848" v="3432" actId="113"/>
          <ac:spMkLst>
            <pc:docMk/>
            <pc:sldMk cId="859748141" sldId="345"/>
            <ac:spMk id="4" creationId="{356C7159-BC4D-4F78-AE3D-2D3776C2A05F}"/>
          </ac:spMkLst>
        </pc:spChg>
        <pc:spChg chg="del mod">
          <ac:chgData name="C Hall" userId="1ef65fcf72a21722" providerId="LiveId" clId="{08EF9CA4-8946-47D6-90EC-234A8C117A82}" dt="2022-03-21T21:21:22.323" v="3052" actId="478"/>
          <ac:spMkLst>
            <pc:docMk/>
            <pc:sldMk cId="859748141" sldId="345"/>
            <ac:spMk id="5" creationId="{66CBDAB5-1AF6-48E8-AA03-861BA6850ADF}"/>
          </ac:spMkLst>
        </pc:spChg>
        <pc:spChg chg="del mod">
          <ac:chgData name="C Hall" userId="1ef65fcf72a21722" providerId="LiveId" clId="{08EF9CA4-8946-47D6-90EC-234A8C117A82}" dt="2022-03-21T21:21:17.265" v="3047"/>
          <ac:spMkLst>
            <pc:docMk/>
            <pc:sldMk cId="859748141" sldId="345"/>
            <ac:spMk id="9" creationId="{0B36B145-E68F-47ED-BE4A-070C834C6FED}"/>
          </ac:spMkLst>
        </pc:spChg>
        <pc:spChg chg="del">
          <ac:chgData name="C Hall" userId="1ef65fcf72a21722" providerId="LiveId" clId="{08EF9CA4-8946-47D6-90EC-234A8C117A82}" dt="2022-03-21T21:21:17.249" v="3045" actId="478"/>
          <ac:spMkLst>
            <pc:docMk/>
            <pc:sldMk cId="859748141" sldId="345"/>
            <ac:spMk id="13" creationId="{F6A84547-4B02-4E88-8306-7F971230EFB6}"/>
          </ac:spMkLst>
        </pc:spChg>
        <pc:spChg chg="del">
          <ac:chgData name="C Hall" userId="1ef65fcf72a21722" providerId="LiveId" clId="{08EF9CA4-8946-47D6-90EC-234A8C117A82}" dt="2022-03-21T21:21:18.155" v="3048" actId="478"/>
          <ac:spMkLst>
            <pc:docMk/>
            <pc:sldMk cId="859748141" sldId="345"/>
            <ac:spMk id="15" creationId="{2E39C8C3-6533-4708-AD57-3F4F80421FAA}"/>
          </ac:spMkLst>
        </pc:spChg>
        <pc:spChg chg="del mod">
          <ac:chgData name="C Hall" userId="1ef65fcf72a21722" providerId="LiveId" clId="{08EF9CA4-8946-47D6-90EC-234A8C117A82}" dt="2022-03-21T21:21:19.556" v="3050" actId="478"/>
          <ac:spMkLst>
            <pc:docMk/>
            <pc:sldMk cId="859748141" sldId="345"/>
            <ac:spMk id="17" creationId="{2E4BB040-3EDA-4BD2-8B62-590EEF14F5C3}"/>
          </ac:spMkLst>
        </pc:spChg>
        <pc:picChg chg="del">
          <ac:chgData name="C Hall" userId="1ef65fcf72a21722" providerId="LiveId" clId="{08EF9CA4-8946-47D6-90EC-234A8C117A82}" dt="2022-03-21T21:21:06.736" v="3041" actId="478"/>
          <ac:picMkLst>
            <pc:docMk/>
            <pc:sldMk cId="859748141" sldId="345"/>
            <ac:picMk id="7" creationId="{D27F9605-6970-4D31-A4FC-01DDFA8F6687}"/>
          </ac:picMkLst>
        </pc:picChg>
      </pc:sldChg>
      <pc:sldChg chg="addSp delSp modSp add mod">
        <pc:chgData name="C Hall" userId="1ef65fcf72a21722" providerId="LiveId" clId="{08EF9CA4-8946-47D6-90EC-234A8C117A82}" dt="2022-03-21T21:59:39.102" v="3792" actId="113"/>
        <pc:sldMkLst>
          <pc:docMk/>
          <pc:sldMk cId="1963078636" sldId="346"/>
        </pc:sldMkLst>
        <pc:spChg chg="mod">
          <ac:chgData name="C Hall" userId="1ef65fcf72a21722" providerId="LiveId" clId="{08EF9CA4-8946-47D6-90EC-234A8C117A82}" dt="2022-03-21T21:38:00.425" v="3454" actId="1076"/>
          <ac:spMkLst>
            <pc:docMk/>
            <pc:sldMk cId="1963078636" sldId="346"/>
            <ac:spMk id="2" creationId="{A34DEAC7-F392-4AF1-8C34-D98F4534C369}"/>
          </ac:spMkLst>
        </pc:spChg>
        <pc:spChg chg="mod">
          <ac:chgData name="C Hall" userId="1ef65fcf72a21722" providerId="LiveId" clId="{08EF9CA4-8946-47D6-90EC-234A8C117A82}" dt="2022-03-21T21:59:39.102" v="3792" actId="113"/>
          <ac:spMkLst>
            <pc:docMk/>
            <pc:sldMk cId="1963078636" sldId="346"/>
            <ac:spMk id="4" creationId="{356C7159-BC4D-4F78-AE3D-2D3776C2A05F}"/>
          </ac:spMkLst>
        </pc:spChg>
        <pc:spChg chg="del">
          <ac:chgData name="C Hall" userId="1ef65fcf72a21722" providerId="LiveId" clId="{08EF9CA4-8946-47D6-90EC-234A8C117A82}" dt="2022-03-21T21:37:49.978" v="3452" actId="478"/>
          <ac:spMkLst>
            <pc:docMk/>
            <pc:sldMk cId="1963078636" sldId="346"/>
            <ac:spMk id="5" creationId="{66CBDAB5-1AF6-48E8-AA03-861BA6850ADF}"/>
          </ac:spMkLst>
        </pc:spChg>
        <pc:spChg chg="del">
          <ac:chgData name="C Hall" userId="1ef65fcf72a21722" providerId="LiveId" clId="{08EF9CA4-8946-47D6-90EC-234A8C117A82}" dt="2022-03-21T21:37:42.030" v="3448" actId="478"/>
          <ac:spMkLst>
            <pc:docMk/>
            <pc:sldMk cId="1963078636" sldId="346"/>
            <ac:spMk id="9" creationId="{0B36B145-E68F-47ED-BE4A-070C834C6FED}"/>
          </ac:spMkLst>
        </pc:spChg>
        <pc:spChg chg="del">
          <ac:chgData name="C Hall" userId="1ef65fcf72a21722" providerId="LiveId" clId="{08EF9CA4-8946-47D6-90EC-234A8C117A82}" dt="2022-03-21T21:37:43.883" v="3449" actId="478"/>
          <ac:spMkLst>
            <pc:docMk/>
            <pc:sldMk cId="1963078636" sldId="346"/>
            <ac:spMk id="13" creationId="{F6A84547-4B02-4E88-8306-7F971230EFB6}"/>
          </ac:spMkLst>
        </pc:spChg>
        <pc:spChg chg="del">
          <ac:chgData name="C Hall" userId="1ef65fcf72a21722" providerId="LiveId" clId="{08EF9CA4-8946-47D6-90EC-234A8C117A82}" dt="2022-03-21T21:37:44.956" v="3450" actId="478"/>
          <ac:spMkLst>
            <pc:docMk/>
            <pc:sldMk cId="1963078636" sldId="346"/>
            <ac:spMk id="15" creationId="{2E39C8C3-6533-4708-AD57-3F4F80421FAA}"/>
          </ac:spMkLst>
        </pc:spChg>
        <pc:spChg chg="del">
          <ac:chgData name="C Hall" userId="1ef65fcf72a21722" providerId="LiveId" clId="{08EF9CA4-8946-47D6-90EC-234A8C117A82}" dt="2022-03-21T21:37:45.940" v="3451" actId="478"/>
          <ac:spMkLst>
            <pc:docMk/>
            <pc:sldMk cId="1963078636" sldId="346"/>
            <ac:spMk id="17" creationId="{2E4BB040-3EDA-4BD2-8B62-590EEF14F5C3}"/>
          </ac:spMkLst>
        </pc:spChg>
        <pc:picChg chg="add mod">
          <ac:chgData name="C Hall" userId="1ef65fcf72a21722" providerId="LiveId" clId="{08EF9CA4-8946-47D6-90EC-234A8C117A82}" dt="2022-03-21T21:56:49.236" v="3621" actId="1076"/>
          <ac:picMkLst>
            <pc:docMk/>
            <pc:sldMk cId="1963078636" sldId="346"/>
            <ac:picMk id="6" creationId="{CC88768B-832C-4736-A3DA-A162F4B0FAB3}"/>
          </ac:picMkLst>
        </pc:picChg>
        <pc:picChg chg="del mod">
          <ac:chgData name="C Hall" userId="1ef65fcf72a21722" providerId="LiveId" clId="{08EF9CA4-8946-47D6-90EC-234A8C117A82}" dt="2022-03-21T21:37:38.286" v="3447" actId="478"/>
          <ac:picMkLst>
            <pc:docMk/>
            <pc:sldMk cId="1963078636" sldId="346"/>
            <ac:picMk id="7" creationId="{D27F9605-6970-4D31-A4FC-01DDFA8F6687}"/>
          </ac:picMkLst>
        </pc:picChg>
        <pc:picChg chg="add del mod">
          <ac:chgData name="C Hall" userId="1ef65fcf72a21722" providerId="LiveId" clId="{08EF9CA4-8946-47D6-90EC-234A8C117A82}" dt="2022-03-21T21:41:30.789" v="3474" actId="478"/>
          <ac:picMkLst>
            <pc:docMk/>
            <pc:sldMk cId="1963078636" sldId="346"/>
            <ac:picMk id="18" creationId="{6796FAE5-3858-4379-87DF-E9B1FD36DA3C}"/>
          </ac:picMkLst>
        </pc:picChg>
        <pc:picChg chg="add del mod">
          <ac:chgData name="C Hall" userId="1ef65fcf72a21722" providerId="LiveId" clId="{08EF9CA4-8946-47D6-90EC-234A8C117A82}" dt="2022-03-21T21:47:47.748" v="3480" actId="478"/>
          <ac:picMkLst>
            <pc:docMk/>
            <pc:sldMk cId="1963078636" sldId="346"/>
            <ac:picMk id="20" creationId="{59DFAB86-0D0F-480D-BA98-9D94E18F18B9}"/>
          </ac:picMkLst>
        </pc:picChg>
        <pc:picChg chg="add mod">
          <ac:chgData name="C Hall" userId="1ef65fcf72a21722" providerId="LiveId" clId="{08EF9CA4-8946-47D6-90EC-234A8C117A82}" dt="2022-03-21T21:54:50.421" v="3496" actId="1076"/>
          <ac:picMkLst>
            <pc:docMk/>
            <pc:sldMk cId="1963078636" sldId="346"/>
            <ac:picMk id="22" creationId="{72A201A8-DF83-463F-81A9-724AA480E838}"/>
          </ac:picMkLst>
        </pc:picChg>
        <pc:picChg chg="add mod">
          <ac:chgData name="C Hall" userId="1ef65fcf72a21722" providerId="LiveId" clId="{08EF9CA4-8946-47D6-90EC-234A8C117A82}" dt="2022-03-21T21:53:54.532" v="3490" actId="1076"/>
          <ac:picMkLst>
            <pc:docMk/>
            <pc:sldMk cId="1963078636" sldId="346"/>
            <ac:picMk id="24" creationId="{4311F0FA-6D7B-4B1B-B774-594A20D677EC}"/>
          </ac:picMkLst>
        </pc:picChg>
        <pc:picChg chg="add mod">
          <ac:chgData name="C Hall" userId="1ef65fcf72a21722" providerId="LiveId" clId="{08EF9CA4-8946-47D6-90EC-234A8C117A82}" dt="2022-03-21T21:54:01.485" v="3492" actId="1076"/>
          <ac:picMkLst>
            <pc:docMk/>
            <pc:sldMk cId="1963078636" sldId="346"/>
            <ac:picMk id="26" creationId="{93EF3C43-E6C7-4999-AA2E-0A9354713388}"/>
          </ac:picMkLst>
        </pc:picChg>
        <pc:picChg chg="add mod">
          <ac:chgData name="C Hall" userId="1ef65fcf72a21722" providerId="LiveId" clId="{08EF9CA4-8946-47D6-90EC-234A8C117A82}" dt="2022-03-21T21:54:29.813" v="3495" actId="14100"/>
          <ac:picMkLst>
            <pc:docMk/>
            <pc:sldMk cId="1963078636" sldId="346"/>
            <ac:picMk id="28" creationId="{75AD649F-EB78-46FE-8DE0-1EE36149462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83AD9-265B-4ABB-9E8B-C7F77A627E9D}" type="datetimeFigureOut">
              <a:rPr lang="en-CA" smtClean="0"/>
              <a:t>2022-03-30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8A471-45E3-4D4A-8149-74727F04B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0357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 enantiomer not good for thalidomide drug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8A471-45E3-4D4A-8149-74727F04B96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344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488A4-4C19-40DD-A00B-4F3015B0E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CEBD3B-EB20-43B2-87D4-04F09CD1A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B6CA4-AFE6-467A-BB37-4F3906A67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FD3B0-70B4-4DF5-BA7C-BFC69B7AD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C1B2F-45CE-4A9B-95C5-04516D9A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945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51558-DDC3-47FE-9F40-B6773AEE3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52989B-C99A-44DB-9361-C7040F60A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DE7DB-8820-482A-98A1-37E9E0481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D72B9-B181-4AEE-91D1-74BA80F3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94EBE-0A0C-4E75-A89D-25920D11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901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84414E-3992-477B-BC5A-53CC9AF98D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63A179-F8E5-4F94-95BC-CC09E7668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379D6-67F6-4382-8C25-66E4B93AE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E030F-5927-4696-8D05-85A023656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3F8D5-CB3E-47BF-B8C7-2C51A631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066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F5201-FA26-4F4C-BBA1-3C4D92C75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D2A89-224F-4D3F-9DEE-FDF297185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01750-5C48-457D-8DB4-BEB27F4E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DF8A4-0E7C-4354-899F-89A433409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24A4E-A7FB-4B40-A9AA-1492C0F3E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242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98991-B282-444A-8BAE-64EED24B3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9C259-229B-49F0-944A-2470AEC2A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F0468-B66D-4B99-93F5-1F9221426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82624-DB49-442B-BC8A-A2809B42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6D11E-891C-4216-9309-3E69FF0BA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974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D09BF-71EB-4605-BDBF-86A456AF3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663EC-04BB-463E-912F-E638B00C5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048FD-CC33-4842-9BDA-B7640179B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8288F-73A1-4374-A314-F2A3558A8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F8307-4437-4D5C-A59C-B0ABF062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D2F86-F9D7-4589-985C-D6FE0CB4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968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7C4F0-36C6-4D28-981B-07F6BACC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07623-79B8-40F6-8F87-9E0C972E0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0B3E1-550C-45D3-839D-F29F0AE9F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32806-69FF-40B0-98FA-8724E0CE90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233AC-2939-401C-BE1A-E5C6423766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9BBC72-3B93-4EED-B3F8-42B5DB47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2022-03-30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219FFD-58E3-467B-9978-D6613A5A5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0631E7-4FDE-43CC-B815-C8E9E627A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504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C2901-DC0D-4B61-824C-D30F3A79F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923499-1F10-4D8C-AFF3-948C0A67A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2022-03-30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DB4442-A076-41A4-B6C4-AD11C1EAB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4787F-BD44-474F-9ADB-B14499DF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555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D09193-680B-42F7-8A3C-1374C2D39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2022-03-30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50AB46-2A73-414E-AA9B-49A2EB29E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02601-CBA9-4048-8A2A-3806C092F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94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F7A8-C3BD-4D9F-A639-F27B8AFDA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C903E-8270-4888-ACD6-2CF96E96F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FC06FB-5843-41D3-B436-2E19C892E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A413E9-D175-44F8-9703-5B3404E87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96857-195E-4438-BAAD-F599510AD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D74AE-564E-456A-AA39-9213EC20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2753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B3E61-F92C-40E6-ADE5-833714807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E0B2DF-6C13-4364-8252-6089C5C65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911412-B985-4EC7-824C-E214F2E3B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009CA-1065-4C7C-9620-C74F7DA91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E8FC-0A6E-40C6-8206-024A6932564B}" type="datetimeFigureOut">
              <a:rPr lang="en-CA" smtClean="0"/>
              <a:t>2022-03-30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CE1293-703E-442F-B65F-FA804126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A0DC6-14C4-4E80-AB37-94F9B24C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137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ED06CD-F9A6-422D-AE3F-5058E631E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3BEC4-C854-4F57-8E26-0BC45EC3C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C7482-6135-40F4-BFA3-5F12E0524E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9E8FC-0A6E-40C6-8206-024A6932564B}" type="datetimeFigureOut">
              <a:rPr lang="en-CA" smtClean="0"/>
              <a:t>2022-03-30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F0E5D-CFE1-48C1-A523-DD49BC9B0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1DE01-D676-4860-AFC0-7E337B9B5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0E764-6AE0-4327-8AC6-1FB10CC32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66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993468-90C1-4E02-AB78-655BA9761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979" y="409678"/>
            <a:ext cx="4850042" cy="603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24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93233"/>
            <a:ext cx="10905066" cy="639787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Alkyl Halides: R-X</a:t>
            </a:r>
            <a:endParaRPr lang="en-CA" sz="3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060" y="1219201"/>
            <a:ext cx="11020424" cy="5245566"/>
          </a:xfrm>
        </p:spPr>
        <p:txBody>
          <a:bodyPr>
            <a:normAutofit/>
          </a:bodyPr>
          <a:lstStyle/>
          <a:p>
            <a:r>
              <a:rPr lang="en-US" dirty="0"/>
              <a:t>X = F, Cl, I or Br</a:t>
            </a:r>
          </a:p>
          <a:p>
            <a:r>
              <a:rPr lang="en-US" dirty="0"/>
              <a:t>Organic compounds containing halogens are called alkyl halides</a:t>
            </a:r>
          </a:p>
          <a:p>
            <a:r>
              <a:rPr lang="en-US" dirty="0"/>
              <a:t>The prefixes are:</a:t>
            </a:r>
          </a:p>
          <a:p>
            <a:r>
              <a:rPr lang="en-US" dirty="0"/>
              <a:t>F= </a:t>
            </a:r>
            <a:r>
              <a:rPr lang="en-US" dirty="0" err="1"/>
              <a:t>fluoro</a:t>
            </a:r>
            <a:r>
              <a:rPr lang="en-US" dirty="0"/>
              <a:t>, Cl = </a:t>
            </a:r>
            <a:r>
              <a:rPr lang="en-US" dirty="0" err="1"/>
              <a:t>chloro</a:t>
            </a:r>
            <a:r>
              <a:rPr lang="en-US" dirty="0"/>
              <a:t>, Br = bromo, I = </a:t>
            </a:r>
            <a:r>
              <a:rPr lang="en-US" dirty="0" err="1"/>
              <a:t>iodo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Naming Alkyl Halides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Parent Chain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Number parent chain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Name the </a:t>
            </a:r>
            <a:r>
              <a:rPr lang="en-US" dirty="0"/>
              <a:t>substituent group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Name the compound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C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9B7D3F-553A-4ECE-A0A4-53DFA9F9392C}"/>
              </a:ext>
            </a:extLst>
          </p:cNvPr>
          <p:cNvSpPr txBox="1"/>
          <p:nvPr/>
        </p:nvSpPr>
        <p:spPr>
          <a:xfrm>
            <a:off x="7219950" y="5743973"/>
            <a:ext cx="24003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2-chloropropane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3E775F-CF75-4711-9F41-68B1CAD3E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23" y="3717120"/>
            <a:ext cx="3067102" cy="184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5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53825"/>
            <a:ext cx="10905066" cy="639787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Alcohol: R-OH</a:t>
            </a:r>
            <a:endParaRPr lang="en-CA" sz="3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6" y="927169"/>
            <a:ext cx="11520134" cy="5067313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800" dirty="0"/>
              <a:t>Organic compounds containing a hydroxyl (-OH) group are called alcohols.</a:t>
            </a:r>
            <a:endParaRPr lang="en-US" dirty="0"/>
          </a:p>
          <a:p>
            <a:pPr marL="457200" lvl="1" indent="0">
              <a:buNone/>
            </a:pPr>
            <a:endParaRPr lang="en-US" sz="2800" b="1" dirty="0"/>
          </a:p>
          <a:p>
            <a:pPr marL="457200" lvl="1" indent="0">
              <a:buNone/>
            </a:pPr>
            <a:r>
              <a:rPr lang="en-US" sz="2800" b="1" dirty="0"/>
              <a:t>Naming Alcohols: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The parent chain must contain the </a:t>
            </a:r>
            <a:r>
              <a:rPr lang="en-US" sz="2600" i="1" dirty="0">
                <a:solidFill>
                  <a:srgbClr val="FF0000"/>
                </a:solidFill>
              </a:rPr>
              <a:t>atom attached </a:t>
            </a:r>
            <a:r>
              <a:rPr lang="en-US" sz="2600" dirty="0"/>
              <a:t>to the –OH group. Number the carbon atoms in the parent chain so that the –OH group is given the lowest number.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US" sz="2600" dirty="0"/>
              <a:t>The name of the parent chain ends with “</a:t>
            </a:r>
            <a:r>
              <a:rPr lang="en-US" sz="2600" b="1" dirty="0"/>
              <a:t>-</a:t>
            </a:r>
            <a:r>
              <a:rPr lang="en-US" sz="2600" b="1" dirty="0" err="1"/>
              <a:t>ol</a:t>
            </a:r>
            <a:r>
              <a:rPr lang="en-US" sz="2600" dirty="0"/>
              <a:t>” instead of “-e”.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US" sz="2600" dirty="0"/>
              <a:t>Name and identify positions of the branches.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US" sz="2600" dirty="0"/>
              <a:t>Name the compound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C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pic>
        <p:nvPicPr>
          <p:cNvPr id="9" name="Picture 8" descr="Screen shot 2012-01-07 at 6.07.41 PM.png">
            <a:extLst>
              <a:ext uri="{FF2B5EF4-FFF2-40B4-BE49-F238E27FC236}">
                <a16:creationId xmlns:a16="http://schemas.microsoft.com/office/drawing/2014/main" id="{12214CAC-060F-478B-B5C1-AADC93BE8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172" y="4721266"/>
            <a:ext cx="2355557" cy="17049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A5AB22-B978-4194-81A9-3CDA80B35CFF}"/>
              </a:ext>
            </a:extLst>
          </p:cNvPr>
          <p:cNvSpPr txBox="1"/>
          <p:nvPr/>
        </p:nvSpPr>
        <p:spPr>
          <a:xfrm>
            <a:off x="4314825" y="6157412"/>
            <a:ext cx="2571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2-propanol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F3736D-1ED1-4971-A6A1-EE125A83D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380" y="4839552"/>
            <a:ext cx="4176122" cy="10912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6465010-5835-4994-83F4-3D2D3C183CAD}"/>
              </a:ext>
            </a:extLst>
          </p:cNvPr>
          <p:cNvSpPr txBox="1"/>
          <p:nvPr/>
        </p:nvSpPr>
        <p:spPr>
          <a:xfrm>
            <a:off x="7891076" y="6144873"/>
            <a:ext cx="3057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3-methyl-1-butanol</a:t>
            </a:r>
          </a:p>
        </p:txBody>
      </p:sp>
    </p:spTree>
    <p:extLst>
      <p:ext uri="{BB962C8B-B14F-4D97-AF65-F5344CB8AC3E}">
        <p14:creationId xmlns:p14="http://schemas.microsoft.com/office/powerpoint/2010/main" val="304805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FDC498-6E0F-4045-A722-974F69C58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6" y="26942"/>
            <a:ext cx="7905749" cy="68310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644CF9-D683-4AC1-904F-98F0C1D7E528}"/>
              </a:ext>
            </a:extLst>
          </p:cNvPr>
          <p:cNvSpPr txBox="1"/>
          <p:nvPr/>
        </p:nvSpPr>
        <p:spPr>
          <a:xfrm>
            <a:off x="9115426" y="709281"/>
            <a:ext cx="1704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 &amp; R’ </a:t>
            </a:r>
          </a:p>
          <a:p>
            <a:pPr algn="ctr"/>
            <a:r>
              <a:rPr lang="en-US" sz="2400" b="1" dirty="0"/>
              <a:t>=           “Rest of the molecule”</a:t>
            </a:r>
            <a:endParaRPr lang="en-CA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271452-7135-4B8E-BF2A-3DF462929AB6}"/>
              </a:ext>
            </a:extLst>
          </p:cNvPr>
          <p:cNvSpPr txBox="1"/>
          <p:nvPr/>
        </p:nvSpPr>
        <p:spPr>
          <a:xfrm>
            <a:off x="8391525" y="2785440"/>
            <a:ext cx="358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02124"/>
                </a:solidFill>
              </a:rPr>
              <a:t>Represents </a:t>
            </a:r>
            <a:r>
              <a:rPr lang="en-US" sz="2000" b="1" i="0" dirty="0">
                <a:solidFill>
                  <a:srgbClr val="202124"/>
                </a:solidFill>
                <a:effectLst/>
              </a:rPr>
              <a:t>a group of carbon and hydrogen atoms of any size. </a:t>
            </a:r>
          </a:p>
          <a:p>
            <a:endParaRPr lang="en-US" sz="2000" b="1" dirty="0">
              <a:solidFill>
                <a:srgbClr val="202124"/>
              </a:solidFill>
            </a:endParaRPr>
          </a:p>
          <a:p>
            <a:endParaRPr lang="en-US" sz="2000" b="1" dirty="0">
              <a:solidFill>
                <a:srgbClr val="202124"/>
              </a:solidFill>
            </a:endParaRPr>
          </a:p>
          <a:p>
            <a:r>
              <a:rPr lang="en-US" sz="2000" b="1" i="0" dirty="0">
                <a:solidFill>
                  <a:srgbClr val="202124"/>
                </a:solidFill>
                <a:effectLst/>
              </a:rPr>
              <a:t>It is used as an abbreviation since a group of carbon and hydrogen atoms does not affect the functionality of the compound.</a:t>
            </a:r>
            <a:endParaRPr lang="en-CA" sz="2000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2D16F9-E455-4EBA-AE3C-4653173FE512}"/>
              </a:ext>
            </a:extLst>
          </p:cNvPr>
          <p:cNvSpPr/>
          <p:nvPr/>
        </p:nvSpPr>
        <p:spPr>
          <a:xfrm>
            <a:off x="8810625" y="609600"/>
            <a:ext cx="2276475" cy="180975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1132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656" y="-24722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Natural &amp; Synthetic Organic Polymers</a:t>
            </a:r>
            <a:endParaRPr lang="en-CA" sz="36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649" y="2330011"/>
            <a:ext cx="10266664" cy="415313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  Rubber is a natural polymer</a:t>
            </a:r>
          </a:p>
          <a:p>
            <a:endParaRPr lang="en-US" dirty="0"/>
          </a:p>
          <a:p>
            <a:r>
              <a:rPr lang="en-US" dirty="0"/>
              <a:t>   Natural polymers in biological processes:</a:t>
            </a:r>
          </a:p>
          <a:p>
            <a:pPr lvl="1"/>
            <a:r>
              <a:rPr lang="en-US" sz="2600" dirty="0"/>
              <a:t>Human body contains ~100,000 different proteins </a:t>
            </a:r>
          </a:p>
          <a:p>
            <a:pPr marL="457200" lvl="1" indent="0">
              <a:buNone/>
            </a:pPr>
            <a:r>
              <a:rPr lang="en-US" sz="2600" dirty="0"/>
              <a:t>(with specific functions)</a:t>
            </a:r>
          </a:p>
          <a:p>
            <a:pPr lvl="1"/>
            <a:r>
              <a:rPr lang="en-US" sz="2600" dirty="0"/>
              <a:t>Proteins are polymers of amino acids</a:t>
            </a:r>
          </a:p>
          <a:p>
            <a:pPr lvl="1"/>
            <a:r>
              <a:rPr lang="en-US" sz="2600" dirty="0"/>
              <a:t>Nucleic acids are high molar mass polymers </a:t>
            </a:r>
          </a:p>
          <a:p>
            <a:pPr marL="457200" lvl="1" indent="0">
              <a:buNone/>
            </a:pPr>
            <a:r>
              <a:rPr lang="en-US" sz="2600" dirty="0"/>
              <a:t>(ex. DNA and RNA)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   </a:t>
            </a:r>
            <a:r>
              <a:rPr lang="en-US" dirty="0"/>
              <a:t>Polyesters and Nylon – ex. synthetic polymers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754AEF-8310-4BAA-8378-77B694F21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078" y="1028008"/>
            <a:ext cx="2904548" cy="18849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5C2DB1-8C29-4999-8D59-B5B8F4903813}"/>
              </a:ext>
            </a:extLst>
          </p:cNvPr>
          <p:cNvSpPr txBox="1"/>
          <p:nvPr/>
        </p:nvSpPr>
        <p:spPr>
          <a:xfrm>
            <a:off x="1108649" y="1135737"/>
            <a:ext cx="62252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600" dirty="0"/>
              <a:t>Polymers are large molecules made up of small repeating units called monomers</a:t>
            </a:r>
          </a:p>
          <a:p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9BD344-9C13-4250-BA1E-09442D48C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609" y="3204952"/>
            <a:ext cx="2293742" cy="17575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47687E-1235-4317-AC99-6CAC54E73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3721" y="5374582"/>
            <a:ext cx="1133636" cy="11938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4582E2-636B-47A9-8DE4-D106629E7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095" y="5289983"/>
            <a:ext cx="2007582" cy="138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60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-93665"/>
            <a:ext cx="10905066" cy="132239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Esterification</a:t>
            </a:r>
            <a:endParaRPr lang="en-CA" sz="36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607" y="1135736"/>
            <a:ext cx="10515600" cy="3681595"/>
          </a:xfrm>
        </p:spPr>
        <p:txBody>
          <a:bodyPr>
            <a:no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</a:rPr>
              <a:t>Some esters can be prepared by </a:t>
            </a:r>
            <a:r>
              <a:rPr lang="en-US" sz="2400" b="1" i="0" u="none" strike="noStrike" dirty="0">
                <a:solidFill>
                  <a:srgbClr val="0372A6"/>
                </a:solidFill>
                <a:effectLst/>
              </a:rPr>
              <a:t>esterification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, a type of condensation reaction in which a carboxylic acid and an alcohol, heated in the presence of a mineral acid catalyst*, form an ester and water (the reaction is reversible):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endParaRPr lang="en-US" sz="2400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en-US" sz="2400" b="1" i="0" dirty="0">
              <a:solidFill>
                <a:srgbClr val="202124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CBDAB5-1AF6-48E8-AA03-861BA6850ADF}"/>
              </a:ext>
            </a:extLst>
          </p:cNvPr>
          <p:cNvSpPr txBox="1"/>
          <p:nvPr/>
        </p:nvSpPr>
        <p:spPr>
          <a:xfrm>
            <a:off x="1321248" y="4817331"/>
            <a:ext cx="9549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*</a:t>
            </a:r>
            <a:r>
              <a:rPr lang="en-US" sz="2000" dirty="0"/>
              <a:t>A mineral acid catalyst is usually needed to make the reaction occur at a useful rate. </a:t>
            </a:r>
            <a:r>
              <a:rPr lang="en-US" sz="2000" i="1" dirty="0"/>
              <a:t>Most frequently used is sulfuric acid</a:t>
            </a:r>
            <a:r>
              <a:rPr lang="en-US" sz="2000" dirty="0"/>
              <a:t>. </a:t>
            </a:r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C14DC4-1B1F-4B79-AC9C-5D86F67E0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199" y="2528888"/>
            <a:ext cx="8332466" cy="180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8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705" y="-59625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Esterification</a:t>
            </a:r>
            <a:endParaRPr lang="en-CA" sz="36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0" y="2490399"/>
            <a:ext cx="10771487" cy="248694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i="0" dirty="0">
              <a:solidFill>
                <a:srgbClr val="202124"/>
              </a:solidFill>
              <a:effectLst/>
            </a:endParaRPr>
          </a:p>
          <a:p>
            <a:r>
              <a:rPr lang="en-US" sz="2400" i="0" u="sng" dirty="0">
                <a:solidFill>
                  <a:srgbClr val="202124"/>
                </a:solidFill>
                <a:effectLst/>
              </a:rPr>
              <a:t>Naming esters</a:t>
            </a:r>
            <a:r>
              <a:rPr lang="en-US" sz="2400" i="0" dirty="0">
                <a:solidFill>
                  <a:srgbClr val="202124"/>
                </a:solidFill>
                <a:effectLst/>
              </a:rPr>
              <a:t>: </a:t>
            </a:r>
          </a:p>
          <a:p>
            <a:pPr lvl="1"/>
            <a:r>
              <a:rPr lang="en-US" b="0" i="0" dirty="0">
                <a:solidFill>
                  <a:srgbClr val="202124"/>
                </a:solidFill>
                <a:effectLst/>
              </a:rPr>
              <a:t>Use the </a:t>
            </a:r>
            <a:r>
              <a:rPr lang="en-US" b="1" i="0" dirty="0">
                <a:solidFill>
                  <a:srgbClr val="202124"/>
                </a:solidFill>
                <a:effectLst/>
              </a:rPr>
              <a:t>alkyl portion </a:t>
            </a:r>
            <a:r>
              <a:rPr lang="en-US" b="0" i="0" dirty="0">
                <a:solidFill>
                  <a:srgbClr val="202124"/>
                </a:solidFill>
                <a:effectLst/>
              </a:rPr>
              <a:t>of the alcohol as the first name</a:t>
            </a:r>
          </a:p>
          <a:p>
            <a:pPr lvl="1"/>
            <a:r>
              <a:rPr lang="en-US" b="0" i="0" dirty="0">
                <a:solidFill>
                  <a:srgbClr val="202124"/>
                </a:solidFill>
                <a:effectLst/>
              </a:rPr>
              <a:t>Remove the </a:t>
            </a:r>
            <a:r>
              <a:rPr lang="en-US" b="1" i="0" dirty="0">
                <a:solidFill>
                  <a:srgbClr val="202124"/>
                </a:solidFill>
                <a:effectLst/>
              </a:rPr>
              <a:t>–</a:t>
            </a:r>
            <a:r>
              <a:rPr lang="en-US" b="1" i="0" dirty="0" err="1">
                <a:solidFill>
                  <a:srgbClr val="202124"/>
                </a:solidFill>
                <a:effectLst/>
              </a:rPr>
              <a:t>ic</a:t>
            </a:r>
            <a:r>
              <a:rPr lang="en-US" b="1" i="0" dirty="0">
                <a:solidFill>
                  <a:srgbClr val="202124"/>
                </a:solidFill>
                <a:effectLst/>
              </a:rPr>
              <a:t> acid </a:t>
            </a:r>
            <a:r>
              <a:rPr lang="en-US" b="0" i="0" dirty="0">
                <a:solidFill>
                  <a:srgbClr val="202124"/>
                </a:solidFill>
                <a:effectLst/>
              </a:rPr>
              <a:t>of the carboxylic acid and replace it with </a:t>
            </a:r>
            <a:r>
              <a:rPr lang="en-US" b="1" i="0" dirty="0">
                <a:solidFill>
                  <a:srgbClr val="202124"/>
                </a:solidFill>
                <a:effectLst/>
              </a:rPr>
              <a:t>–ate</a:t>
            </a:r>
          </a:p>
          <a:p>
            <a:pPr lvl="1"/>
            <a:r>
              <a:rPr lang="en-US" i="0" dirty="0">
                <a:solidFill>
                  <a:srgbClr val="000000"/>
                </a:solidFill>
                <a:effectLst/>
              </a:rPr>
              <a:t>The same naming rules apply if the common name of the carboxylic acid is used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88768B-832C-4736-A3DA-A162F4B0F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505" y="1010840"/>
            <a:ext cx="7947189" cy="17529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2A201A8-DF83-463F-81A9-724AA480E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972" y="4808406"/>
            <a:ext cx="4134306" cy="15907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311F0FA-6D7B-4B1B-B774-594A20D67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100" y="5151466"/>
            <a:ext cx="916429" cy="5885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3EF3C43-E6C7-4999-AA2E-0A9354713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9237" y="4867477"/>
            <a:ext cx="4174096" cy="15213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5AD649F-EB78-46FE-8DE0-1EE3614946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7529" y="4756199"/>
            <a:ext cx="499596" cy="2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78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2A73E0-BA30-4B0E-9D6A-89CE6E9CCC55}"/>
              </a:ext>
            </a:extLst>
          </p:cNvPr>
          <p:cNvSpPr txBox="1"/>
          <p:nvPr/>
        </p:nvSpPr>
        <p:spPr>
          <a:xfrm>
            <a:off x="670705" y="269146"/>
            <a:ext cx="1090506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0" i="0" dirty="0">
                <a:solidFill>
                  <a:srgbClr val="000000"/>
                </a:solidFill>
                <a:effectLst/>
              </a:rPr>
              <a:t>A commercially important </a:t>
            </a:r>
            <a:r>
              <a:rPr lang="en-US" sz="2600" b="0" i="1" dirty="0">
                <a:solidFill>
                  <a:srgbClr val="000000"/>
                </a:solidFill>
                <a:effectLst/>
              </a:rPr>
              <a:t>esterification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 reaction is </a:t>
            </a:r>
            <a:r>
              <a:rPr lang="en-US" sz="2600" b="1" i="0" dirty="0">
                <a:solidFill>
                  <a:srgbClr val="000000"/>
                </a:solidFill>
                <a:effectLst/>
              </a:rPr>
              <a:t>condensation polymerization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, in which a reaction occurs between a dicarboxylic acid and a dihydric alcohol (diol), with the elimination of water. </a:t>
            </a:r>
          </a:p>
          <a:p>
            <a:pPr algn="l"/>
            <a:endParaRPr lang="en-US" sz="2600" dirty="0">
              <a:solidFill>
                <a:srgbClr val="000000"/>
              </a:solidFill>
            </a:endParaRPr>
          </a:p>
          <a:p>
            <a:pPr algn="l"/>
            <a:r>
              <a:rPr lang="en-US" sz="2600" b="0" i="0" dirty="0">
                <a:solidFill>
                  <a:srgbClr val="000000"/>
                </a:solidFill>
                <a:effectLst/>
              </a:rPr>
              <a:t>Such a reaction yields an ester that contains a free (unreacted) carboxyl group at one end and a free alcohol group at the other end. Further condensation reactions then occur, producing polyester polymers.</a:t>
            </a:r>
          </a:p>
          <a:p>
            <a:pPr algn="l"/>
            <a:endParaRPr lang="en-US" sz="26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600" b="0" i="0" dirty="0">
                <a:solidFill>
                  <a:srgbClr val="000000"/>
                </a:solidFill>
                <a:effectLst/>
              </a:rPr>
              <a:t>The most important </a:t>
            </a:r>
            <a:r>
              <a:rPr lang="en-US" sz="2600" b="1" i="0" dirty="0">
                <a:solidFill>
                  <a:srgbClr val="000000"/>
                </a:solidFill>
                <a:effectLst/>
              </a:rPr>
              <a:t>polyester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, polyethylene terephthalate (PET), is made from terephthalic acid and ethylene glycol monomers: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45ABFC-2903-4F6C-A00D-EE9B959DE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740" y="4441493"/>
            <a:ext cx="4939835" cy="22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38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-93664"/>
            <a:ext cx="10905066" cy="92091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Lab 15B – Preparation of Esters</a:t>
            </a:r>
            <a:endParaRPr lang="en-CA" sz="36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32" y="759776"/>
            <a:ext cx="10515600" cy="58593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Learning Intention: </a:t>
            </a:r>
            <a:r>
              <a:rPr lang="en-US" sz="26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 can </a:t>
            </a:r>
            <a:r>
              <a:rPr lang="en-CA" sz="26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synthesize several esters and try to identify the odor of each. I can write the chemical equations for the formation of each ester using structural formulas.</a:t>
            </a:r>
          </a:p>
          <a:p>
            <a:pPr marL="0" indent="0">
              <a:buNone/>
            </a:pPr>
            <a:endParaRPr lang="en-CA" sz="26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600" dirty="0"/>
              <a:t>Conduct lab experiments in a safe methodical manner. </a:t>
            </a:r>
          </a:p>
          <a:p>
            <a:r>
              <a:rPr lang="en-US" sz="2600" dirty="0"/>
              <a:t>WARNING this lab </a:t>
            </a:r>
            <a:r>
              <a:rPr lang="en-US" sz="2600" b="1" dirty="0"/>
              <a:t>MUST</a:t>
            </a:r>
            <a:r>
              <a:rPr lang="en-US" sz="2600" dirty="0"/>
              <a:t> be carried out in a </a:t>
            </a:r>
            <a:r>
              <a:rPr lang="en-US" sz="2600" b="1" dirty="0"/>
              <a:t>fume hood</a:t>
            </a:r>
            <a:r>
              <a:rPr lang="en-US" sz="2600" dirty="0"/>
              <a:t>. </a:t>
            </a:r>
          </a:p>
          <a:p>
            <a:pPr marL="0" indent="0">
              <a:buNone/>
            </a:pPr>
            <a:endParaRPr lang="en-US" sz="2600" dirty="0"/>
          </a:p>
          <a:p>
            <a:pPr marL="0" indent="0" algn="ctr">
              <a:buNone/>
            </a:pPr>
            <a:r>
              <a:rPr lang="en-US" sz="2600" dirty="0">
                <a:highlight>
                  <a:srgbClr val="FFFF00"/>
                </a:highlight>
              </a:rPr>
              <a:t>ALL of the chemicals are POISONOUS and/or CORROSIVE. </a:t>
            </a:r>
          </a:p>
          <a:p>
            <a:pPr marL="0" indent="0" algn="ctr">
              <a:buNone/>
            </a:pPr>
            <a:r>
              <a:rPr lang="en-US" sz="2600" dirty="0">
                <a:highlight>
                  <a:srgbClr val="FFFF00"/>
                </a:highlight>
              </a:rPr>
              <a:t>Concentrated sulfuric acid is incompatible with water and other chemicals!</a:t>
            </a:r>
          </a:p>
          <a:p>
            <a:pPr marL="0" indent="0" algn="ctr">
              <a:buNone/>
            </a:pPr>
            <a:r>
              <a:rPr lang="en-US" sz="2600" dirty="0">
                <a:highlight>
                  <a:srgbClr val="FFFF00"/>
                </a:highlight>
              </a:rPr>
              <a:t> Follow the lab directions exactly as written – ask if you are unsure.</a:t>
            </a:r>
          </a:p>
          <a:p>
            <a:pPr marL="0" indent="0" algn="ctr">
              <a:buNone/>
            </a:pPr>
            <a:endParaRPr lang="en-US" sz="2600" dirty="0"/>
          </a:p>
          <a:p>
            <a:r>
              <a:rPr lang="en-US" sz="2600" b="1" i="0" dirty="0">
                <a:solidFill>
                  <a:srgbClr val="202124"/>
                </a:solidFill>
                <a:effectLst/>
              </a:rPr>
              <a:t>Wear Personal Protective Equipment (PPE)</a:t>
            </a:r>
          </a:p>
          <a:p>
            <a:pPr lvl="1"/>
            <a:r>
              <a:rPr lang="en-US" sz="2200" i="0" dirty="0">
                <a:solidFill>
                  <a:srgbClr val="202124"/>
                </a:solidFill>
                <a:effectLst/>
              </a:rPr>
              <a:t>safety glasses (on your eyes…not on your head!), lab apron &amp; nitrile gloves </a:t>
            </a:r>
          </a:p>
          <a:p>
            <a:pPr marL="457200" lvl="1" indent="0">
              <a:buNone/>
            </a:pPr>
            <a:endParaRPr lang="en-US" sz="2200" dirty="0">
              <a:solidFill>
                <a:srgbClr val="2021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48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3B72987-ABA8-4C1E-8BEB-13C90B60B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067" y="1191810"/>
            <a:ext cx="10663591" cy="5274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Daily Learning Intentions:</a:t>
            </a:r>
          </a:p>
          <a:p>
            <a:r>
              <a:rPr lang="en-US" dirty="0">
                <a:ea typeface="Calibri" panose="020F0502020204030204" pitchFamily="34" charset="0"/>
              </a:rPr>
              <a:t>E</a:t>
            </a:r>
            <a:r>
              <a:rPr lang="en-US" sz="2800" dirty="0">
                <a:effectLst/>
                <a:ea typeface="Calibri" panose="020F0502020204030204" pitchFamily="34" charset="0"/>
              </a:rPr>
              <a:t>xploring carbon-carbon bonds for rotational ability and geometry (</a:t>
            </a:r>
            <a:r>
              <a:rPr lang="en-US" sz="2800" i="1" dirty="0">
                <a:effectLst/>
                <a:ea typeface="Calibri" panose="020F0502020204030204" pitchFamily="34" charset="0"/>
              </a:rPr>
              <a:t>cis</a:t>
            </a:r>
            <a:r>
              <a:rPr lang="en-US" sz="2800" dirty="0">
                <a:effectLst/>
                <a:ea typeface="Calibri" panose="020F0502020204030204" pitchFamily="34" charset="0"/>
              </a:rPr>
              <a:t> and </a:t>
            </a:r>
            <a:r>
              <a:rPr lang="en-US" sz="2800" i="1" dirty="0">
                <a:effectLst/>
                <a:ea typeface="Calibri" panose="020F0502020204030204" pitchFamily="34" charset="0"/>
              </a:rPr>
              <a:t>trans</a:t>
            </a:r>
            <a:r>
              <a:rPr lang="en-US" sz="2800" dirty="0">
                <a:effectLst/>
                <a:ea typeface="Calibri" panose="020F0502020204030204" pitchFamily="34" charset="0"/>
              </a:rPr>
              <a:t> isomers). </a:t>
            </a:r>
          </a:p>
          <a:p>
            <a:r>
              <a:rPr lang="en-US" dirty="0"/>
              <a:t>Names and structures of several functional groups</a:t>
            </a:r>
          </a:p>
          <a:p>
            <a:r>
              <a:rPr lang="en-US" dirty="0"/>
              <a:t>Polymers (Esterification / Condensation reactions)</a:t>
            </a:r>
          </a:p>
          <a:p>
            <a:endParaRPr lang="en-US" dirty="0"/>
          </a:p>
          <a:p>
            <a:r>
              <a:rPr lang="en-US" b="1" dirty="0"/>
              <a:t>One Word Whip Around</a:t>
            </a:r>
          </a:p>
          <a:p>
            <a:pPr lvl="1"/>
            <a:r>
              <a:rPr lang="en-US" dirty="0"/>
              <a:t>Each student chooses one word to answer the question: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sz="2800" b="1" dirty="0"/>
              <a:t>“What is one thing you learned in class today”</a:t>
            </a:r>
          </a:p>
          <a:p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565B12-6E0E-45E6-903C-7C14ACF063D8}"/>
              </a:ext>
            </a:extLst>
          </p:cNvPr>
          <p:cNvSpPr txBox="1"/>
          <p:nvPr/>
        </p:nvSpPr>
        <p:spPr>
          <a:xfrm>
            <a:off x="1069005" y="184188"/>
            <a:ext cx="1005399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CA" sz="3400" dirty="0"/>
          </a:p>
        </p:txBody>
      </p:sp>
    </p:spTree>
    <p:extLst>
      <p:ext uri="{BB962C8B-B14F-4D97-AF65-F5344CB8AC3E}">
        <p14:creationId xmlns:p14="http://schemas.microsoft.com/office/powerpoint/2010/main" val="151318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7778DA-28C4-41D5-9C3D-C3C154C12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388" y="1242498"/>
            <a:ext cx="5232612" cy="38582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9744C-B26F-4680-9B03-8C979ABB4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06" y="2298801"/>
            <a:ext cx="6288682" cy="22773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ea typeface="Calibri" panose="020F0502020204030204" pitchFamily="34" charset="0"/>
              </a:rPr>
              <a:t>Essential Questions</a:t>
            </a:r>
            <a:r>
              <a:rPr lang="en-US" sz="2600" dirty="0">
                <a:ea typeface="Calibri" panose="020F0502020204030204" pitchFamily="34" charset="0"/>
              </a:rPr>
              <a:t>:</a:t>
            </a:r>
            <a:endParaRPr lang="en-CA" sz="2600" dirty="0">
              <a:effectLst/>
              <a:ea typeface="Calibri" panose="020F0502020204030204" pitchFamily="34" charset="0"/>
            </a:endParaRPr>
          </a:p>
          <a:p>
            <a:pPr lvl="0">
              <a:buSzPct val="80000"/>
              <a:buFont typeface="Wingdings" panose="05000000000000000000" pitchFamily="2" charset="2"/>
              <a:buChar char="Ø"/>
            </a:pPr>
            <a:r>
              <a:rPr lang="en-US" sz="2600" dirty="0">
                <a:effectLst/>
                <a:ea typeface="Calibri" panose="020F0502020204030204" pitchFamily="34" charset="0"/>
              </a:rPr>
              <a:t>How does organic chemistry apply to your life?</a:t>
            </a:r>
          </a:p>
          <a:p>
            <a:pPr lvl="0">
              <a:buSzPct val="80000"/>
              <a:buFont typeface="Wingdings" panose="05000000000000000000" pitchFamily="2" charset="2"/>
              <a:buChar char="Ø"/>
            </a:pPr>
            <a:r>
              <a:rPr lang="en-US" sz="2600" dirty="0">
                <a:ea typeface="MS Mincho" panose="02020609040205080304" pitchFamily="49" charset="-128"/>
                <a:cs typeface="Times New Roman" panose="02020603050405020304" pitchFamily="18" charset="0"/>
              </a:rPr>
              <a:t>H</a:t>
            </a:r>
            <a:r>
              <a:rPr lang="en-US" sz="26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ow do the structure and geometry of organic compounds contribute to their usefulness in medicine?</a:t>
            </a:r>
            <a:endParaRPr lang="en-CA" sz="26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b="1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br>
              <a:rPr lang="en-US" sz="2700" dirty="0">
                <a:effectLst/>
                <a:ea typeface="Calibri" panose="020F0502020204030204" pitchFamily="34" charset="0"/>
              </a:rPr>
            </a:br>
            <a:endParaRPr lang="en-CA" sz="2700" dirty="0">
              <a:effectLst/>
              <a:ea typeface="Calibri" panose="020F0502020204030204" pitchFamily="34" charset="0"/>
            </a:endParaRPr>
          </a:p>
          <a:p>
            <a:endParaRPr lang="en-CA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E86D75-F8F4-49EA-8EAB-DB4B054FA5EE}"/>
              </a:ext>
            </a:extLst>
          </p:cNvPr>
          <p:cNvSpPr txBox="1"/>
          <p:nvPr/>
        </p:nvSpPr>
        <p:spPr>
          <a:xfrm>
            <a:off x="609601" y="705860"/>
            <a:ext cx="104089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Big Idea: 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Organic chemistry and its applications have significant implications for human health, society, and the environment.</a:t>
            </a:r>
          </a:p>
          <a:p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B07081-CBB6-4EE4-875C-2B2378D5F7EF}"/>
              </a:ext>
            </a:extLst>
          </p:cNvPr>
          <p:cNvSpPr txBox="1"/>
          <p:nvPr/>
        </p:nvSpPr>
        <p:spPr>
          <a:xfrm>
            <a:off x="609601" y="5277948"/>
            <a:ext cx="10664045" cy="1879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Daily Learning Intentions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: I can explore carbon-carbon bonds for rotational ability and geometry (</a:t>
            </a:r>
            <a:r>
              <a:rPr lang="en-US" sz="2600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cis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 and </a:t>
            </a:r>
            <a:r>
              <a:rPr lang="en-US" sz="2600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trans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 isomers). I can identify structural characteristics of several functional groups.  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32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Content Placeholder 14" descr="Diagram&#10;&#10;Description automatically generated">
            <a:extLst>
              <a:ext uri="{FF2B5EF4-FFF2-40B4-BE49-F238E27FC236}">
                <a16:creationId xmlns:a16="http://schemas.microsoft.com/office/drawing/2014/main" id="{C44686CA-D394-447B-B744-1D09822CC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48" y="330459"/>
            <a:ext cx="9946704" cy="6288618"/>
          </a:xfrm>
        </p:spPr>
      </p:pic>
    </p:spTree>
    <p:extLst>
      <p:ext uri="{BB962C8B-B14F-4D97-AF65-F5344CB8AC3E}">
        <p14:creationId xmlns:p14="http://schemas.microsoft.com/office/powerpoint/2010/main" val="2517639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11" y="408903"/>
            <a:ext cx="10905066" cy="113573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How do the structure and geometry of organic compounds contribute to their usefulness in medicine?</a:t>
            </a:r>
            <a:br>
              <a:rPr lang="en-CA" sz="32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n-CA" sz="32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920" y="1485900"/>
            <a:ext cx="10515600" cy="49021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Properties can be very different</a:t>
            </a:r>
          </a:p>
          <a:p>
            <a:r>
              <a:rPr lang="en-US" dirty="0"/>
              <a:t>Thalidomide example (video on THSS Science site)</a:t>
            </a:r>
          </a:p>
          <a:p>
            <a:r>
              <a:rPr lang="en-US" dirty="0"/>
              <a:t>Stereoisomerism (enantiomers/ diastereomers)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the world of chemistry, structure can be the difference between life and death – quite literally.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dirty="0"/>
              <a:t>Stereochemistry is of critical importance to drug action because the shape of a drug molecule is an important factor in determining how it interacts with the various biological molecules (enzymes, receptors, etc.) that it encounters in the body.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35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38923"/>
            <a:ext cx="10905066" cy="831513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cis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trans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isomers (Geometric Isomers)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200151"/>
            <a:ext cx="9782175" cy="5187858"/>
          </a:xfrm>
        </p:spPr>
        <p:txBody>
          <a:bodyPr>
            <a:norm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latoregular"/>
              </a:rPr>
              <a:t>Stereoisomers</a:t>
            </a:r>
            <a:r>
              <a:rPr lang="en-US" b="0" i="0" dirty="0">
                <a:solidFill>
                  <a:srgbClr val="000000"/>
                </a:solidFill>
                <a:effectLst/>
                <a:latin typeface="latoregular"/>
              </a:rPr>
              <a:t> have identical molecular formulas and arrangements of atoms. They differ from each other only in the spatial orientation of groups in the molecule. </a:t>
            </a:r>
          </a:p>
          <a:p>
            <a:r>
              <a:rPr lang="en-US" dirty="0">
                <a:solidFill>
                  <a:srgbClr val="000000"/>
                </a:solidFill>
                <a:latin typeface="latoregular"/>
              </a:rPr>
              <a:t>T</a:t>
            </a:r>
            <a:r>
              <a:rPr lang="en-US" b="0" i="0" dirty="0">
                <a:solidFill>
                  <a:srgbClr val="000000"/>
                </a:solidFill>
                <a:effectLst/>
                <a:latin typeface="latoregular"/>
              </a:rPr>
              <a:t>he simplest forms of stereoisomers are </a:t>
            </a:r>
            <a:r>
              <a:rPr lang="en-US" b="0" i="1" dirty="0">
                <a:solidFill>
                  <a:srgbClr val="000000"/>
                </a:solidFill>
                <a:effectLst/>
                <a:latin typeface="latoregular"/>
              </a:rPr>
              <a:t>cis</a:t>
            </a:r>
            <a:r>
              <a:rPr lang="en-US" b="0" i="0" dirty="0">
                <a:solidFill>
                  <a:srgbClr val="000000"/>
                </a:solidFill>
                <a:effectLst/>
                <a:latin typeface="latoregular"/>
              </a:rPr>
              <a:t> and </a:t>
            </a:r>
            <a:r>
              <a:rPr lang="en-US" b="0" i="1" dirty="0">
                <a:solidFill>
                  <a:srgbClr val="000000"/>
                </a:solidFill>
                <a:effectLst/>
                <a:latin typeface="latoregular"/>
              </a:rPr>
              <a:t>trans</a:t>
            </a:r>
            <a:r>
              <a:rPr lang="en-US" b="0" i="0" dirty="0">
                <a:solidFill>
                  <a:srgbClr val="000000"/>
                </a:solidFill>
                <a:effectLst/>
                <a:latin typeface="latoregular"/>
              </a:rPr>
              <a:t> isomers, both of which are created by the restricted rotation about a double bond or ring system. </a:t>
            </a:r>
          </a:p>
          <a:p>
            <a:r>
              <a:rPr lang="en-US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  <a:t>Latin </a:t>
            </a:r>
            <a:r>
              <a:rPr lang="en-US" b="0" i="1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  <a:t>cis</a:t>
            </a:r>
            <a:r>
              <a:rPr lang="en-US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  <a:t>, meaning “on this side of” &amp; </a:t>
            </a:r>
            <a:r>
              <a:rPr lang="en-US" b="0" i="1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  <a:t>trans</a:t>
            </a:r>
            <a:r>
              <a:rPr lang="en-US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  <a:t>, meaning “across”</a:t>
            </a:r>
            <a:endParaRPr lang="en-US" b="0" i="0" dirty="0">
              <a:solidFill>
                <a:srgbClr val="000000"/>
              </a:solidFill>
              <a:effectLst/>
              <a:latin typeface="latoregular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A6E939-1872-4A31-BFB9-EC92582D4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174" y="4549426"/>
            <a:ext cx="5687652" cy="201758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4D951F-E391-4EE3-B689-331B10808BE2}"/>
              </a:ext>
            </a:extLst>
          </p:cNvPr>
          <p:cNvSpPr/>
          <p:nvPr/>
        </p:nvSpPr>
        <p:spPr>
          <a:xfrm>
            <a:off x="3438525" y="4601496"/>
            <a:ext cx="1943100" cy="846804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071820D-8AAA-4080-B0FB-084053205CEA}"/>
              </a:ext>
            </a:extLst>
          </p:cNvPr>
          <p:cNvSpPr/>
          <p:nvPr/>
        </p:nvSpPr>
        <p:spPr>
          <a:xfrm rot="19633042">
            <a:off x="6790708" y="5027287"/>
            <a:ext cx="2129451" cy="66163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8846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705" y="28692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en-US" sz="3600" b="1"/>
              <a:t>Indigenous Perspectives</a:t>
            </a:r>
            <a:endParaRPr lang="en-CA" sz="36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104" y="1276802"/>
            <a:ext cx="6368796" cy="5162097"/>
          </a:xfrm>
        </p:spPr>
        <p:txBody>
          <a:bodyPr>
            <a:normAutofit/>
          </a:bodyPr>
          <a:lstStyle/>
          <a:p>
            <a:r>
              <a:rPr lang="en-US" dirty="0"/>
              <a:t>Medicine is all around us. Since time immemorial Indigenous peoples in Canada have been using plants and other natural materials as medicine. </a:t>
            </a:r>
          </a:p>
          <a:p>
            <a:pPr lvl="1"/>
            <a:r>
              <a:rPr lang="en-US" dirty="0"/>
              <a:t>Traditional healing refers to the health practices, approaches, knowledge, and beliefs that incorporate First Nations healing and wellness. </a:t>
            </a:r>
          </a:p>
          <a:p>
            <a:r>
              <a:rPr lang="en-US" dirty="0"/>
              <a:t>Exploring the uses of local traditional medicines: Knowledge shared by First Peoples (Resource posted on </a:t>
            </a:r>
            <a:r>
              <a:rPr lang="en-US" i="1" dirty="0"/>
              <a:t>THSS Science website – Chemistry 11</a:t>
            </a:r>
            <a:r>
              <a:rPr lang="en-US" dirty="0"/>
              <a:t>)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55B74E-49EC-4ECF-9ED9-F115B7E25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29" y="1589553"/>
            <a:ext cx="2641648" cy="403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63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09271"/>
            <a:ext cx="4368602" cy="912134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Model Kits</a:t>
            </a:r>
            <a:endParaRPr lang="en-CA" sz="5400" b="1" dirty="0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endParaRPr lang="en-CA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0A2308-B894-442F-A652-D4B567E05B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1276BB-F8B1-42D8-863A-A3A38BDE638E}"/>
              </a:ext>
            </a:extLst>
          </p:cNvPr>
          <p:cNvSpPr txBox="1"/>
          <p:nvPr/>
        </p:nvSpPr>
        <p:spPr>
          <a:xfrm>
            <a:off x="412330" y="1479400"/>
            <a:ext cx="430092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400" dirty="0"/>
              <a:t>2-3 students share a kit</a:t>
            </a:r>
          </a:p>
          <a:p>
            <a:endParaRPr lang="en-CA" sz="3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B9AEE6-AFF8-4AB8-814B-1F61AC38210F}"/>
              </a:ext>
            </a:extLst>
          </p:cNvPr>
          <p:cNvSpPr txBox="1"/>
          <p:nvPr/>
        </p:nvSpPr>
        <p:spPr>
          <a:xfrm>
            <a:off x="412330" y="3018153"/>
            <a:ext cx="42435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b="1" u="sng" dirty="0"/>
              <a:t>Let’s build &amp; share out!</a:t>
            </a:r>
            <a:endParaRPr lang="en-CA" sz="2600" dirty="0"/>
          </a:p>
          <a:p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Methane (CH</a:t>
            </a:r>
            <a:r>
              <a:rPr lang="en-CA" sz="2400" baseline="-25000" dirty="0"/>
              <a:t>4</a:t>
            </a:r>
            <a:r>
              <a:rPr lang="en-CA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Ethane (C</a:t>
            </a:r>
            <a:r>
              <a:rPr lang="en-CA" sz="2400" baseline="-25000" dirty="0"/>
              <a:t>2</a:t>
            </a:r>
            <a:r>
              <a:rPr lang="en-CA" sz="2400" dirty="0"/>
              <a:t>H</a:t>
            </a:r>
            <a:r>
              <a:rPr lang="en-CA" sz="2400" baseline="-25000" dirty="0"/>
              <a:t>6</a:t>
            </a:r>
            <a:r>
              <a:rPr lang="en-CA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Ethene (C</a:t>
            </a:r>
            <a:r>
              <a:rPr lang="en-CA" sz="2400" baseline="-25000" dirty="0"/>
              <a:t>2</a:t>
            </a:r>
            <a:r>
              <a:rPr lang="en-CA" sz="2400" dirty="0"/>
              <a:t>H</a:t>
            </a:r>
            <a:r>
              <a:rPr lang="en-CA" sz="2400" baseline="-25000" dirty="0"/>
              <a:t>4</a:t>
            </a:r>
            <a:r>
              <a:rPr lang="en-CA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i="1" dirty="0"/>
              <a:t>c</a:t>
            </a:r>
            <a:r>
              <a:rPr lang="en-CA" sz="2400" dirty="0"/>
              <a:t>is-2-butene (C</a:t>
            </a:r>
            <a:r>
              <a:rPr lang="en-CA" sz="2400" baseline="-25000" dirty="0"/>
              <a:t>4</a:t>
            </a:r>
            <a:r>
              <a:rPr lang="en-CA" sz="2400" dirty="0"/>
              <a:t>H</a:t>
            </a:r>
            <a:r>
              <a:rPr lang="en-CA" sz="2400" baseline="-25000" dirty="0"/>
              <a:t>8</a:t>
            </a:r>
            <a:r>
              <a:rPr lang="en-CA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i="1" dirty="0"/>
              <a:t>trans</a:t>
            </a:r>
            <a:r>
              <a:rPr lang="en-CA" sz="2400" dirty="0"/>
              <a:t>-2-butene (C</a:t>
            </a:r>
            <a:r>
              <a:rPr lang="en-CA" sz="2400" baseline="-25000" dirty="0"/>
              <a:t>4</a:t>
            </a:r>
            <a:r>
              <a:rPr lang="en-CA" sz="2400" dirty="0"/>
              <a:t>H</a:t>
            </a:r>
            <a:r>
              <a:rPr lang="en-CA" sz="2400" baseline="-25000" dirty="0"/>
              <a:t>8</a:t>
            </a:r>
            <a:r>
              <a:rPr lang="en-CA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35735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DEAC7-F392-4AF1-8C34-D98F453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38923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Organic Functional Groups</a:t>
            </a:r>
            <a:endParaRPr lang="en-CA" sz="36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C7159-BC4D-4F78-AE3D-2D3776C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058" y="1436373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E7889D-93D4-46F0-8797-F92744F88520}"/>
              </a:ext>
            </a:extLst>
          </p:cNvPr>
          <p:cNvSpPr txBox="1"/>
          <p:nvPr/>
        </p:nvSpPr>
        <p:spPr>
          <a:xfrm>
            <a:off x="1014060" y="1374660"/>
            <a:ext cx="999684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02124"/>
                </a:solidFill>
                <a:effectLst/>
              </a:rPr>
              <a:t>In organic chemistry, a functional group is a specific group of atoms or bonds within a compound that is </a:t>
            </a:r>
            <a:r>
              <a:rPr lang="en-US" sz="2800" b="1" i="0" dirty="0">
                <a:solidFill>
                  <a:srgbClr val="202124"/>
                </a:solidFill>
                <a:effectLst/>
              </a:rPr>
              <a:t>responsible for the characteristic chemical reactions of that compound</a:t>
            </a:r>
            <a:r>
              <a:rPr lang="en-US" sz="2800" b="0" i="0" dirty="0">
                <a:solidFill>
                  <a:srgbClr val="202124"/>
                </a:solidFill>
                <a:effectLst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0212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02124"/>
                </a:solidFill>
                <a:effectLst/>
              </a:rPr>
              <a:t>The same functional group will behave in a similar fashion, by undergoing similar reactions, regardless of the compound of which it is a part.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0212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02124"/>
                </a:solidFill>
              </a:rPr>
              <a:t>While there are </a:t>
            </a:r>
            <a:r>
              <a:rPr lang="en-US" sz="2800" b="1" dirty="0">
                <a:solidFill>
                  <a:srgbClr val="202124"/>
                </a:solidFill>
              </a:rPr>
              <a:t>many</a:t>
            </a:r>
            <a:r>
              <a:rPr lang="en-US" sz="2800" dirty="0">
                <a:solidFill>
                  <a:srgbClr val="202124"/>
                </a:solidFill>
              </a:rPr>
              <a:t> functional groups, we will only focus on several common ones.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717220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96B24E4-9003-40D4-BE12-B829D4514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34" y="643467"/>
            <a:ext cx="9948332" cy="5571065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81AC4C-E424-44B8-85E4-F0ADE5FC7E05}"/>
              </a:ext>
            </a:extLst>
          </p:cNvPr>
          <p:cNvCxnSpPr/>
          <p:nvPr/>
        </p:nvCxnSpPr>
        <p:spPr>
          <a:xfrm>
            <a:off x="2952750" y="4524375"/>
            <a:ext cx="1514475" cy="76200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D9D06C-30D5-4405-950B-A3624AD23F7A}"/>
              </a:ext>
            </a:extLst>
          </p:cNvPr>
          <p:cNvCxnSpPr>
            <a:cxnSpLocks/>
          </p:cNvCxnSpPr>
          <p:nvPr/>
        </p:nvCxnSpPr>
        <p:spPr>
          <a:xfrm>
            <a:off x="7439025" y="4524375"/>
            <a:ext cx="1114425" cy="66675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F5E089A-3C30-429E-8C2D-50CD7B3AFD3A}"/>
              </a:ext>
            </a:extLst>
          </p:cNvPr>
          <p:cNvCxnSpPr>
            <a:cxnSpLocks/>
          </p:cNvCxnSpPr>
          <p:nvPr/>
        </p:nvCxnSpPr>
        <p:spPr>
          <a:xfrm>
            <a:off x="5915025" y="1485900"/>
            <a:ext cx="1190625" cy="74295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7ED875D-2F78-45E1-B7AD-6B45F902A950}"/>
              </a:ext>
            </a:extLst>
          </p:cNvPr>
          <p:cNvSpPr txBox="1"/>
          <p:nvPr/>
        </p:nvSpPr>
        <p:spPr>
          <a:xfrm>
            <a:off x="7305674" y="2029923"/>
            <a:ext cx="168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Alkyl Halide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472F0C-0452-49F7-91D6-229BD6B8F377}"/>
              </a:ext>
            </a:extLst>
          </p:cNvPr>
          <p:cNvSpPr txBox="1"/>
          <p:nvPr/>
        </p:nvSpPr>
        <p:spPr>
          <a:xfrm>
            <a:off x="6096000" y="2148959"/>
            <a:ext cx="168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Phenyl</a:t>
            </a:r>
          </a:p>
        </p:txBody>
      </p:sp>
    </p:spTree>
    <p:extLst>
      <p:ext uri="{BB962C8B-B14F-4D97-AF65-F5344CB8AC3E}">
        <p14:creationId xmlns:p14="http://schemas.microsoft.com/office/powerpoint/2010/main" val="240162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3407</TotalTime>
  <Words>1088</Words>
  <Application>Microsoft Office PowerPoint</Application>
  <PresentationFormat>Widescreen</PresentationFormat>
  <Paragraphs>131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Lato</vt:lpstr>
      <vt:lpstr>latoregular</vt:lpstr>
      <vt:lpstr>Wingdings</vt:lpstr>
      <vt:lpstr>Office Theme</vt:lpstr>
      <vt:lpstr>PowerPoint Presentation</vt:lpstr>
      <vt:lpstr>PowerPoint Presentation</vt:lpstr>
      <vt:lpstr>PowerPoint Presentation</vt:lpstr>
      <vt:lpstr>How do the structure and geometry of organic compounds contribute to their usefulness in medicine? </vt:lpstr>
      <vt:lpstr>cis/trans isomers (Geometric Isomers)</vt:lpstr>
      <vt:lpstr>Indigenous Perspectives</vt:lpstr>
      <vt:lpstr>Model Kits</vt:lpstr>
      <vt:lpstr>Organic Functional Groups</vt:lpstr>
      <vt:lpstr>PowerPoint Presentation</vt:lpstr>
      <vt:lpstr>Alkyl Halides: R-X</vt:lpstr>
      <vt:lpstr>Alcohol: R-OH</vt:lpstr>
      <vt:lpstr>PowerPoint Presentation</vt:lpstr>
      <vt:lpstr>Natural &amp; Synthetic Organic Polymers</vt:lpstr>
      <vt:lpstr>Esterification</vt:lpstr>
      <vt:lpstr>Esterification</vt:lpstr>
      <vt:lpstr>PowerPoint Presentation</vt:lpstr>
      <vt:lpstr>Lab 15B – Preparation of Esters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Hall</dc:creator>
  <cp:lastModifiedBy>C Hall</cp:lastModifiedBy>
  <cp:revision>2</cp:revision>
  <dcterms:created xsi:type="dcterms:W3CDTF">2022-02-12T01:57:03Z</dcterms:created>
  <dcterms:modified xsi:type="dcterms:W3CDTF">2022-03-31T00:32:02Z</dcterms:modified>
</cp:coreProperties>
</file>