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339" r:id="rId3"/>
    <p:sldId id="259" r:id="rId4"/>
    <p:sldId id="309" r:id="rId5"/>
    <p:sldId id="299" r:id="rId6"/>
    <p:sldId id="316" r:id="rId7"/>
    <p:sldId id="340" r:id="rId8"/>
    <p:sldId id="325" r:id="rId9"/>
    <p:sldId id="335" r:id="rId10"/>
    <p:sldId id="342" r:id="rId11"/>
    <p:sldId id="279" r:id="rId12"/>
    <p:sldId id="315" r:id="rId13"/>
    <p:sldId id="323" r:id="rId14"/>
    <p:sldId id="336" r:id="rId15"/>
    <p:sldId id="341" r:id="rId16"/>
    <p:sldId id="331" r:id="rId17"/>
    <p:sldId id="332" r:id="rId18"/>
    <p:sldId id="333" r:id="rId19"/>
    <p:sldId id="304" r:id="rId20"/>
    <p:sldId id="314" r:id="rId21"/>
    <p:sldId id="269" r:id="rId22"/>
    <p:sldId id="305" r:id="rId23"/>
    <p:sldId id="30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2350F2-BDDF-4327-BF97-EC6B07492D3C}" v="630" dt="2022-03-29T00:32:09.7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Hall" userId="1ef65fcf72a21722" providerId="LiveId" clId="{3E2350F2-BDDF-4327-BF97-EC6B07492D3C}"/>
    <pc:docChg chg="undo custSel addSld delSld modSld sldOrd">
      <pc:chgData name="C Hall" userId="1ef65fcf72a21722" providerId="LiveId" clId="{3E2350F2-BDDF-4327-BF97-EC6B07492D3C}" dt="2022-03-29T00:32:09.764" v="2337"/>
      <pc:docMkLst>
        <pc:docMk/>
      </pc:docMkLst>
      <pc:sldChg chg="del">
        <pc:chgData name="C Hall" userId="1ef65fcf72a21722" providerId="LiveId" clId="{3E2350F2-BDDF-4327-BF97-EC6B07492D3C}" dt="2022-02-19T17:07:39.221" v="1" actId="2696"/>
        <pc:sldMkLst>
          <pc:docMk/>
          <pc:sldMk cId="627891907" sldId="256"/>
        </pc:sldMkLst>
      </pc:sldChg>
      <pc:sldChg chg="del">
        <pc:chgData name="C Hall" userId="1ef65fcf72a21722" providerId="LiveId" clId="{3E2350F2-BDDF-4327-BF97-EC6B07492D3C}" dt="2022-02-19T17:07:18.971" v="0" actId="2696"/>
        <pc:sldMkLst>
          <pc:docMk/>
          <pc:sldMk cId="4215966412" sldId="257"/>
        </pc:sldMkLst>
      </pc:sldChg>
      <pc:sldChg chg="del">
        <pc:chgData name="C Hall" userId="1ef65fcf72a21722" providerId="LiveId" clId="{3E2350F2-BDDF-4327-BF97-EC6B07492D3C}" dt="2022-02-19T17:07:18.971" v="0" actId="2696"/>
        <pc:sldMkLst>
          <pc:docMk/>
          <pc:sldMk cId="3848686288" sldId="258"/>
        </pc:sldMkLst>
      </pc:sldChg>
      <pc:sldChg chg="add del">
        <pc:chgData name="C Hall" userId="1ef65fcf72a21722" providerId="LiveId" clId="{3E2350F2-BDDF-4327-BF97-EC6B07492D3C}" dt="2022-03-29T00:31:50.986" v="2336"/>
        <pc:sldMkLst>
          <pc:docMk/>
          <pc:sldMk cId="3653218969" sldId="259"/>
        </pc:sldMkLst>
      </pc:sldChg>
      <pc:sldChg chg="del">
        <pc:chgData name="C Hall" userId="1ef65fcf72a21722" providerId="LiveId" clId="{3E2350F2-BDDF-4327-BF97-EC6B07492D3C}" dt="2022-02-19T17:07:39.221" v="1" actId="2696"/>
        <pc:sldMkLst>
          <pc:docMk/>
          <pc:sldMk cId="2289123205" sldId="260"/>
        </pc:sldMkLst>
      </pc:sldChg>
      <pc:sldChg chg="del">
        <pc:chgData name="C Hall" userId="1ef65fcf72a21722" providerId="LiveId" clId="{3E2350F2-BDDF-4327-BF97-EC6B07492D3C}" dt="2022-02-19T17:07:39.221" v="1" actId="2696"/>
        <pc:sldMkLst>
          <pc:docMk/>
          <pc:sldMk cId="3567737966" sldId="262"/>
        </pc:sldMkLst>
      </pc:sldChg>
      <pc:sldChg chg="del">
        <pc:chgData name="C Hall" userId="1ef65fcf72a21722" providerId="LiveId" clId="{3E2350F2-BDDF-4327-BF97-EC6B07492D3C}" dt="2022-02-19T17:07:18.971" v="0" actId="2696"/>
        <pc:sldMkLst>
          <pc:docMk/>
          <pc:sldMk cId="3089810163" sldId="263"/>
        </pc:sldMkLst>
      </pc:sldChg>
      <pc:sldChg chg="del">
        <pc:chgData name="C Hall" userId="1ef65fcf72a21722" providerId="LiveId" clId="{3E2350F2-BDDF-4327-BF97-EC6B07492D3C}" dt="2022-02-19T17:07:18.971" v="0" actId="2696"/>
        <pc:sldMkLst>
          <pc:docMk/>
          <pc:sldMk cId="1733225885" sldId="265"/>
        </pc:sldMkLst>
      </pc:sldChg>
      <pc:sldChg chg="del">
        <pc:chgData name="C Hall" userId="1ef65fcf72a21722" providerId="LiveId" clId="{3E2350F2-BDDF-4327-BF97-EC6B07492D3C}" dt="2022-02-19T17:07:18.971" v="0" actId="2696"/>
        <pc:sldMkLst>
          <pc:docMk/>
          <pc:sldMk cId="3871125014" sldId="267"/>
        </pc:sldMkLst>
      </pc:sldChg>
      <pc:sldChg chg="delSp add del setBg delDesignElem">
        <pc:chgData name="C Hall" userId="1ef65fcf72a21722" providerId="LiveId" clId="{3E2350F2-BDDF-4327-BF97-EC6B07492D3C}" dt="2022-03-17T03:06:26.366" v="1459"/>
        <pc:sldMkLst>
          <pc:docMk/>
          <pc:sldMk cId="3928669493" sldId="269"/>
        </pc:sldMkLst>
        <pc:spChg chg="del">
          <ac:chgData name="C Hall" userId="1ef65fcf72a21722" providerId="LiveId" clId="{3E2350F2-BDDF-4327-BF97-EC6B07492D3C}" dt="2022-03-17T03:06:26.366" v="1459"/>
          <ac:spMkLst>
            <pc:docMk/>
            <pc:sldMk cId="3928669493" sldId="269"/>
            <ac:spMk id="21" creationId="{F3060C83-F051-4F0E-ABAD-AA0DFC48B218}"/>
          </ac:spMkLst>
        </pc:spChg>
        <pc:spChg chg="del">
          <ac:chgData name="C Hall" userId="1ef65fcf72a21722" providerId="LiveId" clId="{3E2350F2-BDDF-4327-BF97-EC6B07492D3C}" dt="2022-03-17T03:06:26.366" v="1459"/>
          <ac:spMkLst>
            <pc:docMk/>
            <pc:sldMk cId="3928669493" sldId="269"/>
            <ac:spMk id="23" creationId="{83C98ABE-055B-441F-B07E-44F97F083C39}"/>
          </ac:spMkLst>
        </pc:spChg>
        <pc:spChg chg="del">
          <ac:chgData name="C Hall" userId="1ef65fcf72a21722" providerId="LiveId" clId="{3E2350F2-BDDF-4327-BF97-EC6B07492D3C}" dt="2022-03-17T03:06:26.366" v="1459"/>
          <ac:spMkLst>
            <pc:docMk/>
            <pc:sldMk cId="3928669493" sldId="269"/>
            <ac:spMk id="25" creationId="{29FDB030-9B49-4CED-8CCD-4D99382388AC}"/>
          </ac:spMkLst>
        </pc:spChg>
        <pc:spChg chg="del">
          <ac:chgData name="C Hall" userId="1ef65fcf72a21722" providerId="LiveId" clId="{3E2350F2-BDDF-4327-BF97-EC6B07492D3C}" dt="2022-03-17T03:06:26.366" v="1459"/>
          <ac:spMkLst>
            <pc:docMk/>
            <pc:sldMk cId="3928669493" sldId="269"/>
            <ac:spMk id="27" creationId="{3783CA14-24A1-485C-8B30-D6A5D87987AD}"/>
          </ac:spMkLst>
        </pc:spChg>
        <pc:spChg chg="del">
          <ac:chgData name="C Hall" userId="1ef65fcf72a21722" providerId="LiveId" clId="{3E2350F2-BDDF-4327-BF97-EC6B07492D3C}" dt="2022-03-17T03:06:26.366" v="1459"/>
          <ac:spMkLst>
            <pc:docMk/>
            <pc:sldMk cId="3928669493" sldId="269"/>
            <ac:spMk id="29" creationId="{9A97C86A-04D6-40F7-AE84-31AB43E6A846}"/>
          </ac:spMkLst>
        </pc:spChg>
        <pc:spChg chg="del">
          <ac:chgData name="C Hall" userId="1ef65fcf72a21722" providerId="LiveId" clId="{3E2350F2-BDDF-4327-BF97-EC6B07492D3C}" dt="2022-03-17T03:06:26.366" v="1459"/>
          <ac:spMkLst>
            <pc:docMk/>
            <pc:sldMk cId="3928669493" sldId="269"/>
            <ac:spMk id="31" creationId="{FF9F2414-84E8-453E-B1F3-389FDE8192D9}"/>
          </ac:spMkLst>
        </pc:spChg>
        <pc:spChg chg="del">
          <ac:chgData name="C Hall" userId="1ef65fcf72a21722" providerId="LiveId" clId="{3E2350F2-BDDF-4327-BF97-EC6B07492D3C}" dt="2022-03-17T03:06:26.366" v="1459"/>
          <ac:spMkLst>
            <pc:docMk/>
            <pc:sldMk cId="3928669493" sldId="269"/>
            <ac:spMk id="33" creationId="{3ECA69A1-7536-43AC-85EF-C7106179F5ED}"/>
          </ac:spMkLst>
        </pc:spChg>
      </pc:sldChg>
      <pc:sldChg chg="del">
        <pc:chgData name="C Hall" userId="1ef65fcf72a21722" providerId="LiveId" clId="{3E2350F2-BDDF-4327-BF97-EC6B07492D3C}" dt="2022-02-19T17:07:18.971" v="0" actId="2696"/>
        <pc:sldMkLst>
          <pc:docMk/>
          <pc:sldMk cId="3416766534" sldId="270"/>
        </pc:sldMkLst>
      </pc:sldChg>
      <pc:sldChg chg="del">
        <pc:chgData name="C Hall" userId="1ef65fcf72a21722" providerId="LiveId" clId="{3E2350F2-BDDF-4327-BF97-EC6B07492D3C}" dt="2022-02-19T17:07:18.971" v="0" actId="2696"/>
        <pc:sldMkLst>
          <pc:docMk/>
          <pc:sldMk cId="4044383202" sldId="274"/>
        </pc:sldMkLst>
      </pc:sldChg>
      <pc:sldChg chg="del">
        <pc:chgData name="C Hall" userId="1ef65fcf72a21722" providerId="LiveId" clId="{3E2350F2-BDDF-4327-BF97-EC6B07492D3C}" dt="2022-02-19T17:07:18.971" v="0" actId="2696"/>
        <pc:sldMkLst>
          <pc:docMk/>
          <pc:sldMk cId="1810592384" sldId="275"/>
        </pc:sldMkLst>
      </pc:sldChg>
      <pc:sldChg chg="del">
        <pc:chgData name="C Hall" userId="1ef65fcf72a21722" providerId="LiveId" clId="{3E2350F2-BDDF-4327-BF97-EC6B07492D3C}" dt="2022-02-19T17:07:18.971" v="0" actId="2696"/>
        <pc:sldMkLst>
          <pc:docMk/>
          <pc:sldMk cId="2278344095" sldId="276"/>
        </pc:sldMkLst>
      </pc:sldChg>
      <pc:sldChg chg="ord">
        <pc:chgData name="C Hall" userId="1ef65fcf72a21722" providerId="LiveId" clId="{3E2350F2-BDDF-4327-BF97-EC6B07492D3C}" dt="2022-02-19T17:13:48.395" v="130"/>
        <pc:sldMkLst>
          <pc:docMk/>
          <pc:sldMk cId="674260950" sldId="279"/>
        </pc:sldMkLst>
      </pc:sldChg>
      <pc:sldChg chg="del">
        <pc:chgData name="C Hall" userId="1ef65fcf72a21722" providerId="LiveId" clId="{3E2350F2-BDDF-4327-BF97-EC6B07492D3C}" dt="2022-02-19T17:07:18.971" v="0" actId="2696"/>
        <pc:sldMkLst>
          <pc:docMk/>
          <pc:sldMk cId="2196399539" sldId="280"/>
        </pc:sldMkLst>
      </pc:sldChg>
      <pc:sldChg chg="del">
        <pc:chgData name="C Hall" userId="1ef65fcf72a21722" providerId="LiveId" clId="{3E2350F2-BDDF-4327-BF97-EC6B07492D3C}" dt="2022-02-19T20:33:08.950" v="307" actId="2696"/>
        <pc:sldMkLst>
          <pc:docMk/>
          <pc:sldMk cId="1753637685" sldId="282"/>
        </pc:sldMkLst>
      </pc:sldChg>
      <pc:sldChg chg="del">
        <pc:chgData name="C Hall" userId="1ef65fcf72a21722" providerId="LiveId" clId="{3E2350F2-BDDF-4327-BF97-EC6B07492D3C}" dt="2022-02-19T20:33:08.950" v="307" actId="2696"/>
        <pc:sldMkLst>
          <pc:docMk/>
          <pc:sldMk cId="2514573530" sldId="283"/>
        </pc:sldMkLst>
      </pc:sldChg>
      <pc:sldChg chg="del">
        <pc:chgData name="C Hall" userId="1ef65fcf72a21722" providerId="LiveId" clId="{3E2350F2-BDDF-4327-BF97-EC6B07492D3C}" dt="2022-02-19T20:33:08.950" v="307" actId="2696"/>
        <pc:sldMkLst>
          <pc:docMk/>
          <pc:sldMk cId="2401624078" sldId="284"/>
        </pc:sldMkLst>
      </pc:sldChg>
      <pc:sldChg chg="del">
        <pc:chgData name="C Hall" userId="1ef65fcf72a21722" providerId="LiveId" clId="{3E2350F2-BDDF-4327-BF97-EC6B07492D3C}" dt="2022-02-19T20:33:08.950" v="307" actId="2696"/>
        <pc:sldMkLst>
          <pc:docMk/>
          <pc:sldMk cId="3271132199" sldId="285"/>
        </pc:sldMkLst>
      </pc:sldChg>
      <pc:sldChg chg="del">
        <pc:chgData name="C Hall" userId="1ef65fcf72a21722" providerId="LiveId" clId="{3E2350F2-BDDF-4327-BF97-EC6B07492D3C}" dt="2022-02-19T20:33:23.573" v="308" actId="2696"/>
        <pc:sldMkLst>
          <pc:docMk/>
          <pc:sldMk cId="2768846799" sldId="286"/>
        </pc:sldMkLst>
      </pc:sldChg>
      <pc:sldChg chg="del ord">
        <pc:chgData name="C Hall" userId="1ef65fcf72a21722" providerId="LiveId" clId="{3E2350F2-BDDF-4327-BF97-EC6B07492D3C}" dt="2022-02-19T20:33:26.811" v="309" actId="2696"/>
        <pc:sldMkLst>
          <pc:docMk/>
          <pc:sldMk cId="28435303" sldId="287"/>
        </pc:sldMkLst>
      </pc:sldChg>
      <pc:sldChg chg="del">
        <pc:chgData name="C Hall" userId="1ef65fcf72a21722" providerId="LiveId" clId="{3E2350F2-BDDF-4327-BF97-EC6B07492D3C}" dt="2022-02-19T20:33:08.950" v="307" actId="2696"/>
        <pc:sldMkLst>
          <pc:docMk/>
          <pc:sldMk cId="1164260025" sldId="288"/>
        </pc:sldMkLst>
      </pc:sldChg>
      <pc:sldChg chg="del">
        <pc:chgData name="C Hall" userId="1ef65fcf72a21722" providerId="LiveId" clId="{3E2350F2-BDDF-4327-BF97-EC6B07492D3C}" dt="2022-02-19T17:07:39.221" v="1" actId="2696"/>
        <pc:sldMkLst>
          <pc:docMk/>
          <pc:sldMk cId="680424557" sldId="289"/>
        </pc:sldMkLst>
      </pc:sldChg>
      <pc:sldChg chg="del">
        <pc:chgData name="C Hall" userId="1ef65fcf72a21722" providerId="LiveId" clId="{3E2350F2-BDDF-4327-BF97-EC6B07492D3C}" dt="2022-02-19T17:07:39.221" v="1" actId="2696"/>
        <pc:sldMkLst>
          <pc:docMk/>
          <pc:sldMk cId="1675936622" sldId="290"/>
        </pc:sldMkLst>
      </pc:sldChg>
      <pc:sldChg chg="del">
        <pc:chgData name="C Hall" userId="1ef65fcf72a21722" providerId="LiveId" clId="{3E2350F2-BDDF-4327-BF97-EC6B07492D3C}" dt="2022-02-19T17:07:39.221" v="1" actId="2696"/>
        <pc:sldMkLst>
          <pc:docMk/>
          <pc:sldMk cId="2261563212" sldId="291"/>
        </pc:sldMkLst>
      </pc:sldChg>
      <pc:sldChg chg="del">
        <pc:chgData name="C Hall" userId="1ef65fcf72a21722" providerId="LiveId" clId="{3E2350F2-BDDF-4327-BF97-EC6B07492D3C}" dt="2022-02-19T17:07:18.971" v="0" actId="2696"/>
        <pc:sldMkLst>
          <pc:docMk/>
          <pc:sldMk cId="1448935331" sldId="292"/>
        </pc:sldMkLst>
      </pc:sldChg>
      <pc:sldChg chg="del">
        <pc:chgData name="C Hall" userId="1ef65fcf72a21722" providerId="LiveId" clId="{3E2350F2-BDDF-4327-BF97-EC6B07492D3C}" dt="2022-02-19T17:07:39.221" v="1" actId="2696"/>
        <pc:sldMkLst>
          <pc:docMk/>
          <pc:sldMk cId="390000159" sldId="293"/>
        </pc:sldMkLst>
      </pc:sldChg>
      <pc:sldChg chg="del">
        <pc:chgData name="C Hall" userId="1ef65fcf72a21722" providerId="LiveId" clId="{3E2350F2-BDDF-4327-BF97-EC6B07492D3C}" dt="2022-02-19T17:07:18.971" v="0" actId="2696"/>
        <pc:sldMkLst>
          <pc:docMk/>
          <pc:sldMk cId="3993767517" sldId="294"/>
        </pc:sldMkLst>
      </pc:sldChg>
      <pc:sldChg chg="del">
        <pc:chgData name="C Hall" userId="1ef65fcf72a21722" providerId="LiveId" clId="{3E2350F2-BDDF-4327-BF97-EC6B07492D3C}" dt="2022-02-19T17:07:39.221" v="1" actId="2696"/>
        <pc:sldMkLst>
          <pc:docMk/>
          <pc:sldMk cId="2047101503" sldId="295"/>
        </pc:sldMkLst>
      </pc:sldChg>
      <pc:sldChg chg="del">
        <pc:chgData name="C Hall" userId="1ef65fcf72a21722" providerId="LiveId" clId="{3E2350F2-BDDF-4327-BF97-EC6B07492D3C}" dt="2022-02-19T17:07:39.221" v="1" actId="2696"/>
        <pc:sldMkLst>
          <pc:docMk/>
          <pc:sldMk cId="311859612" sldId="296"/>
        </pc:sldMkLst>
      </pc:sldChg>
      <pc:sldChg chg="del">
        <pc:chgData name="C Hall" userId="1ef65fcf72a21722" providerId="LiveId" clId="{3E2350F2-BDDF-4327-BF97-EC6B07492D3C}" dt="2022-02-19T17:07:18.971" v="0" actId="2696"/>
        <pc:sldMkLst>
          <pc:docMk/>
          <pc:sldMk cId="3342897477" sldId="297"/>
        </pc:sldMkLst>
      </pc:sldChg>
      <pc:sldChg chg="del">
        <pc:chgData name="C Hall" userId="1ef65fcf72a21722" providerId="LiveId" clId="{3E2350F2-BDDF-4327-BF97-EC6B07492D3C}" dt="2022-02-19T20:33:08.950" v="307" actId="2696"/>
        <pc:sldMkLst>
          <pc:docMk/>
          <pc:sldMk cId="4036996044" sldId="298"/>
        </pc:sldMkLst>
      </pc:sldChg>
      <pc:sldChg chg="modSp mod">
        <pc:chgData name="C Hall" userId="1ef65fcf72a21722" providerId="LiveId" clId="{3E2350F2-BDDF-4327-BF97-EC6B07492D3C}" dt="2022-02-19T20:34:11.156" v="334" actId="113"/>
        <pc:sldMkLst>
          <pc:docMk/>
          <pc:sldMk cId="868255386" sldId="299"/>
        </pc:sldMkLst>
        <pc:spChg chg="mod">
          <ac:chgData name="C Hall" userId="1ef65fcf72a21722" providerId="LiveId" clId="{3E2350F2-BDDF-4327-BF97-EC6B07492D3C}" dt="2022-02-19T20:34:11.156" v="334" actId="113"/>
          <ac:spMkLst>
            <pc:docMk/>
            <pc:sldMk cId="868255386" sldId="299"/>
            <ac:spMk id="4" creationId="{356C7159-BC4D-4F78-AE3D-2D3776C2A05F}"/>
          </ac:spMkLst>
        </pc:spChg>
      </pc:sldChg>
      <pc:sldChg chg="del">
        <pc:chgData name="C Hall" userId="1ef65fcf72a21722" providerId="LiveId" clId="{3E2350F2-BDDF-4327-BF97-EC6B07492D3C}" dt="2022-02-19T17:07:18.971" v="0" actId="2696"/>
        <pc:sldMkLst>
          <pc:docMk/>
          <pc:sldMk cId="2425375008" sldId="300"/>
        </pc:sldMkLst>
      </pc:sldChg>
      <pc:sldChg chg="del">
        <pc:chgData name="C Hall" userId="1ef65fcf72a21722" providerId="LiveId" clId="{3E2350F2-BDDF-4327-BF97-EC6B07492D3C}" dt="2022-02-19T17:07:18.971" v="0" actId="2696"/>
        <pc:sldMkLst>
          <pc:docMk/>
          <pc:sldMk cId="447541783" sldId="301"/>
        </pc:sldMkLst>
      </pc:sldChg>
      <pc:sldChg chg="del">
        <pc:chgData name="C Hall" userId="1ef65fcf72a21722" providerId="LiveId" clId="{3E2350F2-BDDF-4327-BF97-EC6B07492D3C}" dt="2022-02-19T20:32:57.166" v="306" actId="2696"/>
        <pc:sldMkLst>
          <pc:docMk/>
          <pc:sldMk cId="2589003400" sldId="302"/>
        </pc:sldMkLst>
      </pc:sldChg>
      <pc:sldChg chg="del">
        <pc:chgData name="C Hall" userId="1ef65fcf72a21722" providerId="LiveId" clId="{3E2350F2-BDDF-4327-BF97-EC6B07492D3C}" dt="2022-02-19T17:07:39.221" v="1" actId="2696"/>
        <pc:sldMkLst>
          <pc:docMk/>
          <pc:sldMk cId="1223403528" sldId="303"/>
        </pc:sldMkLst>
      </pc:sldChg>
      <pc:sldChg chg="delSp add del setBg delDesignElem">
        <pc:chgData name="C Hall" userId="1ef65fcf72a21722" providerId="LiveId" clId="{3E2350F2-BDDF-4327-BF97-EC6B07492D3C}" dt="2022-03-17T03:06:26.366" v="1459"/>
        <pc:sldMkLst>
          <pc:docMk/>
          <pc:sldMk cId="1721619625" sldId="304"/>
        </pc:sldMkLst>
        <pc:spChg chg="del">
          <ac:chgData name="C Hall" userId="1ef65fcf72a21722" providerId="LiveId" clId="{3E2350F2-BDDF-4327-BF97-EC6B07492D3C}" dt="2022-03-17T03:06:26.366" v="1459"/>
          <ac:spMkLst>
            <pc:docMk/>
            <pc:sldMk cId="1721619625" sldId="304"/>
            <ac:spMk id="8" creationId="{2B566528-1B12-4246-9431-5C2D7D081168}"/>
          </ac:spMkLst>
        </pc:spChg>
        <pc:spChg chg="del">
          <ac:chgData name="C Hall" userId="1ef65fcf72a21722" providerId="LiveId" clId="{3E2350F2-BDDF-4327-BF97-EC6B07492D3C}" dt="2022-03-17T03:06:26.366" v="1459"/>
          <ac:spMkLst>
            <pc:docMk/>
            <pc:sldMk cId="1721619625" sldId="304"/>
            <ac:spMk id="10" creationId="{2E80C965-DB6D-4F81-9E9E-B027384D0BD6}"/>
          </ac:spMkLst>
        </pc:spChg>
        <pc:spChg chg="del">
          <ac:chgData name="C Hall" userId="1ef65fcf72a21722" providerId="LiveId" clId="{3E2350F2-BDDF-4327-BF97-EC6B07492D3C}" dt="2022-03-17T03:06:26.366" v="1459"/>
          <ac:spMkLst>
            <pc:docMk/>
            <pc:sldMk cId="1721619625" sldId="304"/>
            <ac:spMk id="12" creationId="{A580F890-B085-4E95-96AA-55AEBEC5CE6E}"/>
          </ac:spMkLst>
        </pc:spChg>
        <pc:spChg chg="del">
          <ac:chgData name="C Hall" userId="1ef65fcf72a21722" providerId="LiveId" clId="{3E2350F2-BDDF-4327-BF97-EC6B07492D3C}" dt="2022-03-17T03:06:26.366" v="1459"/>
          <ac:spMkLst>
            <pc:docMk/>
            <pc:sldMk cId="1721619625" sldId="304"/>
            <ac:spMk id="14" creationId="{D3F51FEB-38FB-4F6C-9F7B-2F2AFAB65463}"/>
          </ac:spMkLst>
        </pc:spChg>
        <pc:spChg chg="del">
          <ac:chgData name="C Hall" userId="1ef65fcf72a21722" providerId="LiveId" clId="{3E2350F2-BDDF-4327-BF97-EC6B07492D3C}" dt="2022-03-17T03:06:26.366" v="1459"/>
          <ac:spMkLst>
            <pc:docMk/>
            <pc:sldMk cId="1721619625" sldId="304"/>
            <ac:spMk id="16" creationId="{1E547BA6-BAE0-43BB-A7CA-60F69CE252F0}"/>
          </ac:spMkLst>
        </pc:spChg>
      </pc:sldChg>
      <pc:sldChg chg="modSp mod">
        <pc:chgData name="C Hall" userId="1ef65fcf72a21722" providerId="LiveId" clId="{3E2350F2-BDDF-4327-BF97-EC6B07492D3C}" dt="2022-03-17T03:07:08.319" v="1494" actId="20577"/>
        <pc:sldMkLst>
          <pc:docMk/>
          <pc:sldMk cId="2737334333" sldId="305"/>
        </pc:sldMkLst>
        <pc:spChg chg="mod">
          <ac:chgData name="C Hall" userId="1ef65fcf72a21722" providerId="LiveId" clId="{3E2350F2-BDDF-4327-BF97-EC6B07492D3C}" dt="2022-03-16T03:54:22.092" v="1303"/>
          <ac:spMkLst>
            <pc:docMk/>
            <pc:sldMk cId="2737334333" sldId="305"/>
            <ac:spMk id="2" creationId="{A34DEAC7-F392-4AF1-8C34-D98F4534C369}"/>
          </ac:spMkLst>
        </pc:spChg>
        <pc:spChg chg="mod">
          <ac:chgData name="C Hall" userId="1ef65fcf72a21722" providerId="LiveId" clId="{3E2350F2-BDDF-4327-BF97-EC6B07492D3C}" dt="2022-03-17T03:07:08.319" v="1494" actId="20577"/>
          <ac:spMkLst>
            <pc:docMk/>
            <pc:sldMk cId="2737334333" sldId="305"/>
            <ac:spMk id="4" creationId="{356C7159-BC4D-4F78-AE3D-2D3776C2A05F}"/>
          </ac:spMkLst>
        </pc:spChg>
      </pc:sldChg>
      <pc:sldChg chg="del">
        <pc:chgData name="C Hall" userId="1ef65fcf72a21722" providerId="LiveId" clId="{3E2350F2-BDDF-4327-BF97-EC6B07492D3C}" dt="2022-02-19T17:07:39.221" v="1" actId="2696"/>
        <pc:sldMkLst>
          <pc:docMk/>
          <pc:sldMk cId="1806619737" sldId="306"/>
        </pc:sldMkLst>
      </pc:sldChg>
      <pc:sldChg chg="delSp add del setBg delDesignElem">
        <pc:chgData name="C Hall" userId="1ef65fcf72a21722" providerId="LiveId" clId="{3E2350F2-BDDF-4327-BF97-EC6B07492D3C}" dt="2022-03-16T03:57:16.109" v="1377"/>
        <pc:sldMkLst>
          <pc:docMk/>
          <pc:sldMk cId="2035554889" sldId="307"/>
        </pc:sldMkLst>
        <pc:spChg chg="del">
          <ac:chgData name="C Hall" userId="1ef65fcf72a21722" providerId="LiveId" clId="{3E2350F2-BDDF-4327-BF97-EC6B07492D3C}" dt="2022-03-16T03:57:16.109" v="1377"/>
          <ac:spMkLst>
            <pc:docMk/>
            <pc:sldMk cId="2035554889" sldId="307"/>
            <ac:spMk id="8" creationId="{2B566528-1B12-4246-9431-5C2D7D081168}"/>
          </ac:spMkLst>
        </pc:spChg>
        <pc:spChg chg="del">
          <ac:chgData name="C Hall" userId="1ef65fcf72a21722" providerId="LiveId" clId="{3E2350F2-BDDF-4327-BF97-EC6B07492D3C}" dt="2022-03-16T03:57:16.109" v="1377"/>
          <ac:spMkLst>
            <pc:docMk/>
            <pc:sldMk cId="2035554889" sldId="307"/>
            <ac:spMk id="10" creationId="{2E80C965-DB6D-4F81-9E9E-B027384D0BD6}"/>
          </ac:spMkLst>
        </pc:spChg>
        <pc:spChg chg="del">
          <ac:chgData name="C Hall" userId="1ef65fcf72a21722" providerId="LiveId" clId="{3E2350F2-BDDF-4327-BF97-EC6B07492D3C}" dt="2022-03-16T03:57:16.109" v="1377"/>
          <ac:spMkLst>
            <pc:docMk/>
            <pc:sldMk cId="2035554889" sldId="307"/>
            <ac:spMk id="12" creationId="{A580F890-B085-4E95-96AA-55AEBEC5CE6E}"/>
          </ac:spMkLst>
        </pc:spChg>
        <pc:spChg chg="del">
          <ac:chgData name="C Hall" userId="1ef65fcf72a21722" providerId="LiveId" clId="{3E2350F2-BDDF-4327-BF97-EC6B07492D3C}" dt="2022-03-16T03:57:16.109" v="1377"/>
          <ac:spMkLst>
            <pc:docMk/>
            <pc:sldMk cId="2035554889" sldId="307"/>
            <ac:spMk id="14" creationId="{D3F51FEB-38FB-4F6C-9F7B-2F2AFAB65463}"/>
          </ac:spMkLst>
        </pc:spChg>
        <pc:spChg chg="del">
          <ac:chgData name="C Hall" userId="1ef65fcf72a21722" providerId="LiveId" clId="{3E2350F2-BDDF-4327-BF97-EC6B07492D3C}" dt="2022-03-16T03:57:16.109" v="1377"/>
          <ac:spMkLst>
            <pc:docMk/>
            <pc:sldMk cId="2035554889" sldId="307"/>
            <ac:spMk id="16" creationId="{1E547BA6-BAE0-43BB-A7CA-60F69CE252F0}"/>
          </ac:spMkLst>
        </pc:spChg>
      </pc:sldChg>
      <pc:sldChg chg="del">
        <pc:chgData name="C Hall" userId="1ef65fcf72a21722" providerId="LiveId" clId="{3E2350F2-BDDF-4327-BF97-EC6B07492D3C}" dt="2022-02-19T17:07:18.971" v="0" actId="2696"/>
        <pc:sldMkLst>
          <pc:docMk/>
          <pc:sldMk cId="3135440760" sldId="308"/>
        </pc:sldMkLst>
      </pc:sldChg>
      <pc:sldChg chg="add del">
        <pc:chgData name="C Hall" userId="1ef65fcf72a21722" providerId="LiveId" clId="{3E2350F2-BDDF-4327-BF97-EC6B07492D3C}" dt="2022-03-29T00:32:09.764" v="2337"/>
        <pc:sldMkLst>
          <pc:docMk/>
          <pc:sldMk cId="2698769077" sldId="309"/>
        </pc:sldMkLst>
      </pc:sldChg>
      <pc:sldChg chg="del">
        <pc:chgData name="C Hall" userId="1ef65fcf72a21722" providerId="LiveId" clId="{3E2350F2-BDDF-4327-BF97-EC6B07492D3C}" dt="2022-02-19T17:07:18.971" v="0" actId="2696"/>
        <pc:sldMkLst>
          <pc:docMk/>
          <pc:sldMk cId="1769102827" sldId="310"/>
        </pc:sldMkLst>
      </pc:sldChg>
      <pc:sldChg chg="del">
        <pc:chgData name="C Hall" userId="1ef65fcf72a21722" providerId="LiveId" clId="{3E2350F2-BDDF-4327-BF97-EC6B07492D3C}" dt="2022-02-19T17:07:18.971" v="0" actId="2696"/>
        <pc:sldMkLst>
          <pc:docMk/>
          <pc:sldMk cId="640394758" sldId="311"/>
        </pc:sldMkLst>
      </pc:sldChg>
      <pc:sldChg chg="del">
        <pc:chgData name="C Hall" userId="1ef65fcf72a21722" providerId="LiveId" clId="{3E2350F2-BDDF-4327-BF97-EC6B07492D3C}" dt="2022-02-19T17:07:18.971" v="0" actId="2696"/>
        <pc:sldMkLst>
          <pc:docMk/>
          <pc:sldMk cId="1743377497" sldId="312"/>
        </pc:sldMkLst>
      </pc:sldChg>
      <pc:sldChg chg="del">
        <pc:chgData name="C Hall" userId="1ef65fcf72a21722" providerId="LiveId" clId="{3E2350F2-BDDF-4327-BF97-EC6B07492D3C}" dt="2022-02-19T17:07:18.971" v="0" actId="2696"/>
        <pc:sldMkLst>
          <pc:docMk/>
          <pc:sldMk cId="3187593353" sldId="313"/>
        </pc:sldMkLst>
      </pc:sldChg>
      <pc:sldChg chg="delSp add del setBg delDesignElem">
        <pc:chgData name="C Hall" userId="1ef65fcf72a21722" providerId="LiveId" clId="{3E2350F2-BDDF-4327-BF97-EC6B07492D3C}" dt="2022-03-17T03:06:26.366" v="1459"/>
        <pc:sldMkLst>
          <pc:docMk/>
          <pc:sldMk cId="823503046" sldId="314"/>
        </pc:sldMkLst>
        <pc:spChg chg="del">
          <ac:chgData name="C Hall" userId="1ef65fcf72a21722" providerId="LiveId" clId="{3E2350F2-BDDF-4327-BF97-EC6B07492D3C}" dt="2022-03-17T03:06:26.366" v="1459"/>
          <ac:spMkLst>
            <pc:docMk/>
            <pc:sldMk cId="823503046" sldId="314"/>
            <ac:spMk id="8" creationId="{2B566528-1B12-4246-9431-5C2D7D081168}"/>
          </ac:spMkLst>
        </pc:spChg>
        <pc:spChg chg="del">
          <ac:chgData name="C Hall" userId="1ef65fcf72a21722" providerId="LiveId" clId="{3E2350F2-BDDF-4327-BF97-EC6B07492D3C}" dt="2022-03-17T03:06:26.366" v="1459"/>
          <ac:spMkLst>
            <pc:docMk/>
            <pc:sldMk cId="823503046" sldId="314"/>
            <ac:spMk id="10" creationId="{2E80C965-DB6D-4F81-9E9E-B027384D0BD6}"/>
          </ac:spMkLst>
        </pc:spChg>
        <pc:spChg chg="del">
          <ac:chgData name="C Hall" userId="1ef65fcf72a21722" providerId="LiveId" clId="{3E2350F2-BDDF-4327-BF97-EC6B07492D3C}" dt="2022-03-17T03:06:26.366" v="1459"/>
          <ac:spMkLst>
            <pc:docMk/>
            <pc:sldMk cId="823503046" sldId="314"/>
            <ac:spMk id="12" creationId="{A580F890-B085-4E95-96AA-55AEBEC5CE6E}"/>
          </ac:spMkLst>
        </pc:spChg>
        <pc:spChg chg="del">
          <ac:chgData name="C Hall" userId="1ef65fcf72a21722" providerId="LiveId" clId="{3E2350F2-BDDF-4327-BF97-EC6B07492D3C}" dt="2022-03-17T03:06:26.366" v="1459"/>
          <ac:spMkLst>
            <pc:docMk/>
            <pc:sldMk cId="823503046" sldId="314"/>
            <ac:spMk id="14" creationId="{D3F51FEB-38FB-4F6C-9F7B-2F2AFAB65463}"/>
          </ac:spMkLst>
        </pc:spChg>
        <pc:spChg chg="del">
          <ac:chgData name="C Hall" userId="1ef65fcf72a21722" providerId="LiveId" clId="{3E2350F2-BDDF-4327-BF97-EC6B07492D3C}" dt="2022-03-17T03:06:26.366" v="1459"/>
          <ac:spMkLst>
            <pc:docMk/>
            <pc:sldMk cId="823503046" sldId="314"/>
            <ac:spMk id="16" creationId="{1E547BA6-BAE0-43BB-A7CA-60F69CE252F0}"/>
          </ac:spMkLst>
        </pc:spChg>
      </pc:sldChg>
      <pc:sldChg chg="ord">
        <pc:chgData name="C Hall" userId="1ef65fcf72a21722" providerId="LiveId" clId="{3E2350F2-BDDF-4327-BF97-EC6B07492D3C}" dt="2022-02-19T17:13:56.551" v="132"/>
        <pc:sldMkLst>
          <pc:docMk/>
          <pc:sldMk cId="1507265318" sldId="315"/>
        </pc:sldMkLst>
      </pc:sldChg>
      <pc:sldChg chg="del">
        <pc:chgData name="C Hall" userId="1ef65fcf72a21722" providerId="LiveId" clId="{3E2350F2-BDDF-4327-BF97-EC6B07492D3C}" dt="2022-02-19T17:07:18.971" v="0" actId="2696"/>
        <pc:sldMkLst>
          <pc:docMk/>
          <pc:sldMk cId="1172258091" sldId="317"/>
        </pc:sldMkLst>
      </pc:sldChg>
      <pc:sldChg chg="del">
        <pc:chgData name="C Hall" userId="1ef65fcf72a21722" providerId="LiveId" clId="{3E2350F2-BDDF-4327-BF97-EC6B07492D3C}" dt="2022-02-19T17:07:18.971" v="0" actId="2696"/>
        <pc:sldMkLst>
          <pc:docMk/>
          <pc:sldMk cId="3146157433" sldId="319"/>
        </pc:sldMkLst>
      </pc:sldChg>
      <pc:sldChg chg="del">
        <pc:chgData name="C Hall" userId="1ef65fcf72a21722" providerId="LiveId" clId="{3E2350F2-BDDF-4327-BF97-EC6B07492D3C}" dt="2022-02-19T17:07:18.971" v="0" actId="2696"/>
        <pc:sldMkLst>
          <pc:docMk/>
          <pc:sldMk cId="2319337063" sldId="320"/>
        </pc:sldMkLst>
      </pc:sldChg>
      <pc:sldChg chg="del ord">
        <pc:chgData name="C Hall" userId="1ef65fcf72a21722" providerId="LiveId" clId="{3E2350F2-BDDF-4327-BF97-EC6B07492D3C}" dt="2022-02-19T20:33:23.573" v="308" actId="2696"/>
        <pc:sldMkLst>
          <pc:docMk/>
          <pc:sldMk cId="2517639299" sldId="321"/>
        </pc:sldMkLst>
      </pc:sldChg>
      <pc:sldChg chg="delSp add del setBg delDesignElem">
        <pc:chgData name="C Hall" userId="1ef65fcf72a21722" providerId="LiveId" clId="{3E2350F2-BDDF-4327-BF97-EC6B07492D3C}" dt="2022-03-16T03:56:15.218" v="1375" actId="2696"/>
        <pc:sldMkLst>
          <pc:docMk/>
          <pc:sldMk cId="3728922625" sldId="321"/>
        </pc:sldMkLst>
        <pc:spChg chg="del">
          <ac:chgData name="C Hall" userId="1ef65fcf72a21722" providerId="LiveId" clId="{3E2350F2-BDDF-4327-BF97-EC6B07492D3C}" dt="2022-03-16T03:54:01.467" v="1302"/>
          <ac:spMkLst>
            <pc:docMk/>
            <pc:sldMk cId="3728922625" sldId="321"/>
            <ac:spMk id="8" creationId="{2B566528-1B12-4246-9431-5C2D7D081168}"/>
          </ac:spMkLst>
        </pc:spChg>
        <pc:spChg chg="del">
          <ac:chgData name="C Hall" userId="1ef65fcf72a21722" providerId="LiveId" clId="{3E2350F2-BDDF-4327-BF97-EC6B07492D3C}" dt="2022-03-16T03:54:01.467" v="1302"/>
          <ac:spMkLst>
            <pc:docMk/>
            <pc:sldMk cId="3728922625" sldId="321"/>
            <ac:spMk id="10" creationId="{2E80C965-DB6D-4F81-9E9E-B027384D0BD6}"/>
          </ac:spMkLst>
        </pc:spChg>
        <pc:spChg chg="del">
          <ac:chgData name="C Hall" userId="1ef65fcf72a21722" providerId="LiveId" clId="{3E2350F2-BDDF-4327-BF97-EC6B07492D3C}" dt="2022-03-16T03:54:01.467" v="1302"/>
          <ac:spMkLst>
            <pc:docMk/>
            <pc:sldMk cId="3728922625" sldId="321"/>
            <ac:spMk id="12" creationId="{A580F890-B085-4E95-96AA-55AEBEC5CE6E}"/>
          </ac:spMkLst>
        </pc:spChg>
        <pc:spChg chg="del">
          <ac:chgData name="C Hall" userId="1ef65fcf72a21722" providerId="LiveId" clId="{3E2350F2-BDDF-4327-BF97-EC6B07492D3C}" dt="2022-03-16T03:54:01.467" v="1302"/>
          <ac:spMkLst>
            <pc:docMk/>
            <pc:sldMk cId="3728922625" sldId="321"/>
            <ac:spMk id="14" creationId="{D3F51FEB-38FB-4F6C-9F7B-2F2AFAB65463}"/>
          </ac:spMkLst>
        </pc:spChg>
        <pc:spChg chg="del">
          <ac:chgData name="C Hall" userId="1ef65fcf72a21722" providerId="LiveId" clId="{3E2350F2-BDDF-4327-BF97-EC6B07492D3C}" dt="2022-03-16T03:54:01.467" v="1302"/>
          <ac:spMkLst>
            <pc:docMk/>
            <pc:sldMk cId="3728922625" sldId="321"/>
            <ac:spMk id="16" creationId="{1E547BA6-BAE0-43BB-A7CA-60F69CE252F0}"/>
          </ac:spMkLst>
        </pc:spChg>
      </pc:sldChg>
      <pc:sldChg chg="addSp modSp del mod">
        <pc:chgData name="C Hall" userId="1ef65fcf72a21722" providerId="LiveId" clId="{3E2350F2-BDDF-4327-BF97-EC6B07492D3C}" dt="2022-03-05T03:19:17.448" v="1293" actId="2696"/>
        <pc:sldMkLst>
          <pc:docMk/>
          <pc:sldMk cId="4115182724" sldId="322"/>
        </pc:sldMkLst>
        <pc:spChg chg="mod">
          <ac:chgData name="C Hall" userId="1ef65fcf72a21722" providerId="LiveId" clId="{3E2350F2-BDDF-4327-BF97-EC6B07492D3C}" dt="2022-02-19T17:22:12.898" v="153" actId="20577"/>
          <ac:spMkLst>
            <pc:docMk/>
            <pc:sldMk cId="4115182724" sldId="322"/>
            <ac:spMk id="2" creationId="{0FD0A0C6-D040-4393-B116-B3BA685BD4AB}"/>
          </ac:spMkLst>
        </pc:spChg>
        <pc:spChg chg="add mod">
          <ac:chgData name="C Hall" userId="1ef65fcf72a21722" providerId="LiveId" clId="{3E2350F2-BDDF-4327-BF97-EC6B07492D3C}" dt="2022-02-19T21:56:41.668" v="1269" actId="692"/>
          <ac:spMkLst>
            <pc:docMk/>
            <pc:sldMk cId="4115182724" sldId="322"/>
            <ac:spMk id="3" creationId="{6676760B-D345-4E96-9AFF-69E51DEAE981}"/>
          </ac:spMkLst>
        </pc:spChg>
      </pc:sldChg>
      <pc:sldChg chg="addSp modSp mod ord">
        <pc:chgData name="C Hall" userId="1ef65fcf72a21722" providerId="LiveId" clId="{3E2350F2-BDDF-4327-BF97-EC6B07492D3C}" dt="2022-03-21T00:19:50.137" v="1498" actId="13926"/>
        <pc:sldMkLst>
          <pc:docMk/>
          <pc:sldMk cId="2207354752" sldId="323"/>
        </pc:sldMkLst>
        <pc:spChg chg="mod">
          <ac:chgData name="C Hall" userId="1ef65fcf72a21722" providerId="LiveId" clId="{3E2350F2-BDDF-4327-BF97-EC6B07492D3C}" dt="2022-02-19T21:30:32.813" v="1020" actId="1076"/>
          <ac:spMkLst>
            <pc:docMk/>
            <pc:sldMk cId="2207354752" sldId="323"/>
            <ac:spMk id="2" creationId="{A34DEAC7-F392-4AF1-8C34-D98F4534C369}"/>
          </ac:spMkLst>
        </pc:spChg>
        <pc:spChg chg="add mod">
          <ac:chgData name="C Hall" userId="1ef65fcf72a21722" providerId="LiveId" clId="{3E2350F2-BDDF-4327-BF97-EC6B07492D3C}" dt="2022-03-21T00:19:50.137" v="1498" actId="13926"/>
          <ac:spMkLst>
            <pc:docMk/>
            <pc:sldMk cId="2207354752" sldId="323"/>
            <ac:spMk id="3" creationId="{54DC969A-047E-4A87-975D-E04A4C62616E}"/>
          </ac:spMkLst>
        </pc:spChg>
      </pc:sldChg>
      <pc:sldChg chg="addSp modSp del mod ord">
        <pc:chgData name="C Hall" userId="1ef65fcf72a21722" providerId="LiveId" clId="{3E2350F2-BDDF-4327-BF97-EC6B07492D3C}" dt="2022-03-17T03:05:26.055" v="1454" actId="2696"/>
        <pc:sldMkLst>
          <pc:docMk/>
          <pc:sldMk cId="835735719" sldId="324"/>
        </pc:sldMkLst>
        <pc:spChg chg="mod">
          <ac:chgData name="C Hall" userId="1ef65fcf72a21722" providerId="LiveId" clId="{3E2350F2-BDDF-4327-BF97-EC6B07492D3C}" dt="2022-02-19T22:07:08.242" v="1284" actId="113"/>
          <ac:spMkLst>
            <pc:docMk/>
            <pc:sldMk cId="835735719" sldId="324"/>
            <ac:spMk id="2" creationId="{A34DEAC7-F392-4AF1-8C34-D98F4534C369}"/>
          </ac:spMkLst>
        </pc:spChg>
        <pc:picChg chg="add mod">
          <ac:chgData name="C Hall" userId="1ef65fcf72a21722" providerId="LiveId" clId="{3E2350F2-BDDF-4327-BF97-EC6B07492D3C}" dt="2022-02-19T22:07:18.279" v="1285" actId="1076"/>
          <ac:picMkLst>
            <pc:docMk/>
            <pc:sldMk cId="835735719" sldId="324"/>
            <ac:picMk id="5" creationId="{6931E351-02C5-4E40-973C-BDC91FCF51C6}"/>
          </ac:picMkLst>
        </pc:picChg>
      </pc:sldChg>
      <pc:sldChg chg="addSp delSp modSp mod modAnim">
        <pc:chgData name="C Hall" userId="1ef65fcf72a21722" providerId="LiveId" clId="{3E2350F2-BDDF-4327-BF97-EC6B07492D3C}" dt="2022-03-21T00:43:49.586" v="1712"/>
        <pc:sldMkLst>
          <pc:docMk/>
          <pc:sldMk cId="3095037852" sldId="325"/>
        </pc:sldMkLst>
        <pc:spChg chg="add mod">
          <ac:chgData name="C Hall" userId="1ef65fcf72a21722" providerId="LiveId" clId="{3E2350F2-BDDF-4327-BF97-EC6B07492D3C}" dt="2022-02-19T20:39:18.887" v="563" actId="1076"/>
          <ac:spMkLst>
            <pc:docMk/>
            <pc:sldMk cId="3095037852" sldId="325"/>
            <ac:spMk id="3" creationId="{9495C69F-1F4C-4910-8DED-171996BBAF52}"/>
          </ac:spMkLst>
        </pc:spChg>
        <pc:spChg chg="add mod">
          <ac:chgData name="C Hall" userId="1ef65fcf72a21722" providerId="LiveId" clId="{3E2350F2-BDDF-4327-BF97-EC6B07492D3C}" dt="2022-02-19T20:37:36.131" v="458" actId="1076"/>
          <ac:spMkLst>
            <pc:docMk/>
            <pc:sldMk cId="3095037852" sldId="325"/>
            <ac:spMk id="6" creationId="{858F2A2A-FF37-45CF-A174-C5774A109A42}"/>
          </ac:spMkLst>
        </pc:spChg>
        <pc:spChg chg="add mod">
          <ac:chgData name="C Hall" userId="1ef65fcf72a21722" providerId="LiveId" clId="{3E2350F2-BDDF-4327-BF97-EC6B07492D3C}" dt="2022-03-21T00:43:28.151" v="1710" actId="20577"/>
          <ac:spMkLst>
            <pc:docMk/>
            <pc:sldMk cId="3095037852" sldId="325"/>
            <ac:spMk id="7" creationId="{A2482896-EE6F-4C2E-AA5E-92618A2BE162}"/>
          </ac:spMkLst>
        </pc:spChg>
        <pc:spChg chg="add mod">
          <ac:chgData name="C Hall" userId="1ef65fcf72a21722" providerId="LiveId" clId="{3E2350F2-BDDF-4327-BF97-EC6B07492D3C}" dt="2022-03-21T00:35:57.178" v="1516" actId="1076"/>
          <ac:spMkLst>
            <pc:docMk/>
            <pc:sldMk cId="3095037852" sldId="325"/>
            <ac:spMk id="9" creationId="{90F2FFA3-13C1-4773-BE17-7F197AF5B6CB}"/>
          </ac:spMkLst>
        </pc:spChg>
        <pc:spChg chg="add mod">
          <ac:chgData name="C Hall" userId="1ef65fcf72a21722" providerId="LiveId" clId="{3E2350F2-BDDF-4327-BF97-EC6B07492D3C}" dt="2022-03-21T00:36:12.123" v="1523" actId="1076"/>
          <ac:spMkLst>
            <pc:docMk/>
            <pc:sldMk cId="3095037852" sldId="325"/>
            <ac:spMk id="11" creationId="{C7B64350-5700-448D-AA2E-28864057C82C}"/>
          </ac:spMkLst>
        </pc:spChg>
        <pc:spChg chg="mod">
          <ac:chgData name="C Hall" userId="1ef65fcf72a21722" providerId="LiveId" clId="{3E2350F2-BDDF-4327-BF97-EC6B07492D3C}" dt="2022-03-21T00:37:19.019" v="1557" actId="6549"/>
          <ac:spMkLst>
            <pc:docMk/>
            <pc:sldMk cId="3095037852" sldId="325"/>
            <ac:spMk id="13" creationId="{4310007D-ECD7-4832-A00C-14BD005791BE}"/>
          </ac:spMkLst>
        </pc:spChg>
        <pc:spChg chg="add mod">
          <ac:chgData name="C Hall" userId="1ef65fcf72a21722" providerId="LiveId" clId="{3E2350F2-BDDF-4327-BF97-EC6B07492D3C}" dt="2022-03-21T00:37:34.611" v="1561" actId="20577"/>
          <ac:spMkLst>
            <pc:docMk/>
            <pc:sldMk cId="3095037852" sldId="325"/>
            <ac:spMk id="18" creationId="{9698B300-58B8-4FB0-88BE-A1793FE848D0}"/>
          </ac:spMkLst>
        </pc:spChg>
        <pc:picChg chg="del mod">
          <ac:chgData name="C Hall" userId="1ef65fcf72a21722" providerId="LiveId" clId="{3E2350F2-BDDF-4327-BF97-EC6B07492D3C}" dt="2022-02-19T20:40:41.005" v="575" actId="478"/>
          <ac:picMkLst>
            <pc:docMk/>
            <pc:sldMk cId="3095037852" sldId="325"/>
            <ac:picMk id="5" creationId="{CF4C1BC1-B51D-4B15-B53B-60A869DBD4F9}"/>
          </ac:picMkLst>
        </pc:picChg>
        <pc:picChg chg="add mod">
          <ac:chgData name="C Hall" userId="1ef65fcf72a21722" providerId="LiveId" clId="{3E2350F2-BDDF-4327-BF97-EC6B07492D3C}" dt="2022-02-19T20:40:48.410" v="578" actId="1076"/>
          <ac:picMkLst>
            <pc:docMk/>
            <pc:sldMk cId="3095037852" sldId="325"/>
            <ac:picMk id="17" creationId="{EF4D4931-55B8-4345-9F56-695D0687C07C}"/>
          </ac:picMkLst>
        </pc:picChg>
        <pc:picChg chg="add del mod">
          <ac:chgData name="C Hall" userId="1ef65fcf72a21722" providerId="LiveId" clId="{3E2350F2-BDDF-4327-BF97-EC6B07492D3C}" dt="2022-02-19T20:40:43.717" v="577" actId="478"/>
          <ac:picMkLst>
            <pc:docMk/>
            <pc:sldMk cId="3095037852" sldId="325"/>
            <ac:picMk id="18" creationId="{F08E4C15-E254-46EE-8CA7-1CDBB9FE97BC}"/>
          </ac:picMkLst>
        </pc:picChg>
        <pc:picChg chg="add mod">
          <ac:chgData name="C Hall" userId="1ef65fcf72a21722" providerId="LiveId" clId="{3E2350F2-BDDF-4327-BF97-EC6B07492D3C}" dt="2022-02-19T20:41:10.264" v="580" actId="1076"/>
          <ac:picMkLst>
            <pc:docMk/>
            <pc:sldMk cId="3095037852" sldId="325"/>
            <ac:picMk id="19" creationId="{D543CA18-0E47-4354-9B42-81E2C9BBAB3A}"/>
          </ac:picMkLst>
        </pc:picChg>
      </pc:sldChg>
      <pc:sldChg chg="modSp del mod ord">
        <pc:chgData name="C Hall" userId="1ef65fcf72a21722" providerId="LiveId" clId="{3E2350F2-BDDF-4327-BF97-EC6B07492D3C}" dt="2022-03-21T00:20:47.465" v="1500" actId="2696"/>
        <pc:sldMkLst>
          <pc:docMk/>
          <pc:sldMk cId="3564502959" sldId="326"/>
        </pc:sldMkLst>
        <pc:spChg chg="mod">
          <ac:chgData name="C Hall" userId="1ef65fcf72a21722" providerId="LiveId" clId="{3E2350F2-BDDF-4327-BF97-EC6B07492D3C}" dt="2022-02-19T21:32:11.056" v="1034" actId="14100"/>
          <ac:spMkLst>
            <pc:docMk/>
            <pc:sldMk cId="3564502959" sldId="326"/>
            <ac:spMk id="2" creationId="{A34DEAC7-F392-4AF1-8C34-D98F4534C369}"/>
          </ac:spMkLst>
        </pc:spChg>
      </pc:sldChg>
      <pc:sldChg chg="modSp del mod">
        <pc:chgData name="C Hall" userId="1ef65fcf72a21722" providerId="LiveId" clId="{3E2350F2-BDDF-4327-BF97-EC6B07492D3C}" dt="2022-03-21T00:19:29.495" v="1497" actId="2696"/>
        <pc:sldMkLst>
          <pc:docMk/>
          <pc:sldMk cId="1872693009" sldId="327"/>
        </pc:sldMkLst>
        <pc:spChg chg="mod">
          <ac:chgData name="C Hall" userId="1ef65fcf72a21722" providerId="LiveId" clId="{3E2350F2-BDDF-4327-BF97-EC6B07492D3C}" dt="2022-02-19T21:29:23.118" v="1004" actId="1076"/>
          <ac:spMkLst>
            <pc:docMk/>
            <pc:sldMk cId="1872693009" sldId="327"/>
            <ac:spMk id="2" creationId="{A34DEAC7-F392-4AF1-8C34-D98F4534C369}"/>
          </ac:spMkLst>
        </pc:spChg>
        <pc:spChg chg="mod">
          <ac:chgData name="C Hall" userId="1ef65fcf72a21722" providerId="LiveId" clId="{3E2350F2-BDDF-4327-BF97-EC6B07492D3C}" dt="2022-02-19T21:29:56.747" v="1014" actId="1076"/>
          <ac:spMkLst>
            <pc:docMk/>
            <pc:sldMk cId="1872693009" sldId="327"/>
            <ac:spMk id="4" creationId="{356C7159-BC4D-4F78-AE3D-2D3776C2A05F}"/>
          </ac:spMkLst>
        </pc:spChg>
      </pc:sldChg>
      <pc:sldChg chg="addSp delSp modSp del mod">
        <pc:chgData name="C Hall" userId="1ef65fcf72a21722" providerId="LiveId" clId="{3E2350F2-BDDF-4327-BF97-EC6B07492D3C}" dt="2022-02-19T20:42:51.052" v="600" actId="2696"/>
        <pc:sldMkLst>
          <pc:docMk/>
          <pc:sldMk cId="3723363623" sldId="328"/>
        </pc:sldMkLst>
        <pc:spChg chg="mod">
          <ac:chgData name="C Hall" userId="1ef65fcf72a21722" providerId="LiveId" clId="{3E2350F2-BDDF-4327-BF97-EC6B07492D3C}" dt="2022-02-19T20:42:36.474" v="597" actId="14100"/>
          <ac:spMkLst>
            <pc:docMk/>
            <pc:sldMk cId="3723363623" sldId="328"/>
            <ac:spMk id="2" creationId="{A34DEAC7-F392-4AF1-8C34-D98F4534C369}"/>
          </ac:spMkLst>
        </pc:spChg>
        <pc:spChg chg="add del">
          <ac:chgData name="C Hall" userId="1ef65fcf72a21722" providerId="LiveId" clId="{3E2350F2-BDDF-4327-BF97-EC6B07492D3C}" dt="2022-02-19T20:42:46.295" v="599" actId="22"/>
          <ac:spMkLst>
            <pc:docMk/>
            <pc:sldMk cId="3723363623" sldId="328"/>
            <ac:spMk id="11" creationId="{AE0D7996-19E4-4737-9896-5CD49BBA56D6}"/>
          </ac:spMkLst>
        </pc:spChg>
      </pc:sldChg>
      <pc:sldChg chg="addSp modSp new del mod setBg">
        <pc:chgData name="C Hall" userId="1ef65fcf72a21722" providerId="LiveId" clId="{3E2350F2-BDDF-4327-BF97-EC6B07492D3C}" dt="2022-03-16T03:51:50.978" v="1298" actId="2696"/>
        <pc:sldMkLst>
          <pc:docMk/>
          <pc:sldMk cId="880258762" sldId="329"/>
        </pc:sldMkLst>
        <pc:spChg chg="mod">
          <ac:chgData name="C Hall" userId="1ef65fcf72a21722" providerId="LiveId" clId="{3E2350F2-BDDF-4327-BF97-EC6B07492D3C}" dt="2022-02-19T17:08:22.477" v="24" actId="113"/>
          <ac:spMkLst>
            <pc:docMk/>
            <pc:sldMk cId="880258762" sldId="329"/>
            <ac:spMk id="2" creationId="{B5063C49-CE53-4F20-93DD-E953A066CCE8}"/>
          </ac:spMkLst>
        </pc:spChg>
        <pc:spChg chg="mod">
          <ac:chgData name="C Hall" userId="1ef65fcf72a21722" providerId="LiveId" clId="{3E2350F2-BDDF-4327-BF97-EC6B07492D3C}" dt="2022-03-05T03:21:26.408" v="1294" actId="20577"/>
          <ac:spMkLst>
            <pc:docMk/>
            <pc:sldMk cId="880258762" sldId="329"/>
            <ac:spMk id="3" creationId="{E7167A43-6198-4B83-AC4E-DDE849ABA22A}"/>
          </ac:spMkLst>
        </pc:spChg>
        <pc:spChg chg="add">
          <ac:chgData name="C Hall" userId="1ef65fcf72a21722" providerId="LiveId" clId="{3E2350F2-BDDF-4327-BF97-EC6B07492D3C}" dt="2022-02-19T17:08:02.453" v="3" actId="26606"/>
          <ac:spMkLst>
            <pc:docMk/>
            <pc:sldMk cId="880258762" sldId="329"/>
            <ac:spMk id="8" creationId="{2B566528-1B12-4246-9431-5C2D7D081168}"/>
          </ac:spMkLst>
        </pc:spChg>
        <pc:spChg chg="add">
          <ac:chgData name="C Hall" userId="1ef65fcf72a21722" providerId="LiveId" clId="{3E2350F2-BDDF-4327-BF97-EC6B07492D3C}" dt="2022-02-19T17:08:02.453" v="3" actId="26606"/>
          <ac:spMkLst>
            <pc:docMk/>
            <pc:sldMk cId="880258762" sldId="329"/>
            <ac:spMk id="10" creationId="{2E80C965-DB6D-4F81-9E9E-B027384D0BD6}"/>
          </ac:spMkLst>
        </pc:spChg>
        <pc:spChg chg="add">
          <ac:chgData name="C Hall" userId="1ef65fcf72a21722" providerId="LiveId" clId="{3E2350F2-BDDF-4327-BF97-EC6B07492D3C}" dt="2022-02-19T17:08:02.453" v="3" actId="26606"/>
          <ac:spMkLst>
            <pc:docMk/>
            <pc:sldMk cId="880258762" sldId="329"/>
            <ac:spMk id="12" creationId="{A580F890-B085-4E95-96AA-55AEBEC5CE6E}"/>
          </ac:spMkLst>
        </pc:spChg>
        <pc:spChg chg="add">
          <ac:chgData name="C Hall" userId="1ef65fcf72a21722" providerId="LiveId" clId="{3E2350F2-BDDF-4327-BF97-EC6B07492D3C}" dt="2022-02-19T17:08:02.453" v="3" actId="26606"/>
          <ac:spMkLst>
            <pc:docMk/>
            <pc:sldMk cId="880258762" sldId="329"/>
            <ac:spMk id="14" creationId="{D3F51FEB-38FB-4F6C-9F7B-2F2AFAB65463}"/>
          </ac:spMkLst>
        </pc:spChg>
        <pc:spChg chg="add">
          <ac:chgData name="C Hall" userId="1ef65fcf72a21722" providerId="LiveId" clId="{3E2350F2-BDDF-4327-BF97-EC6B07492D3C}" dt="2022-02-19T17:08:02.453" v="3" actId="26606"/>
          <ac:spMkLst>
            <pc:docMk/>
            <pc:sldMk cId="880258762" sldId="329"/>
            <ac:spMk id="16" creationId="{1E547BA6-BAE0-43BB-A7CA-60F69CE252F0}"/>
          </ac:spMkLst>
        </pc:spChg>
      </pc:sldChg>
      <pc:sldChg chg="modSp add del mod ord">
        <pc:chgData name="C Hall" userId="1ef65fcf72a21722" providerId="LiveId" clId="{3E2350F2-BDDF-4327-BF97-EC6B07492D3C}" dt="2022-02-19T20:33:23.573" v="308" actId="2696"/>
        <pc:sldMkLst>
          <pc:docMk/>
          <pc:sldMk cId="985880180" sldId="330"/>
        </pc:sldMkLst>
        <pc:spChg chg="mod">
          <ac:chgData name="C Hall" userId="1ef65fcf72a21722" providerId="LiveId" clId="{3E2350F2-BDDF-4327-BF97-EC6B07492D3C}" dt="2022-02-19T17:11:29.535" v="125" actId="114"/>
          <ac:spMkLst>
            <pc:docMk/>
            <pc:sldMk cId="985880180" sldId="330"/>
            <ac:spMk id="2" creationId="{A34DEAC7-F392-4AF1-8C34-D98F4534C369}"/>
          </ac:spMkLst>
        </pc:spChg>
      </pc:sldChg>
      <pc:sldChg chg="addSp delSp modSp add del mod ord delAnim modAnim">
        <pc:chgData name="C Hall" userId="1ef65fcf72a21722" providerId="LiveId" clId="{3E2350F2-BDDF-4327-BF97-EC6B07492D3C}" dt="2022-03-21T15:38:29.197" v="2309" actId="20577"/>
        <pc:sldMkLst>
          <pc:docMk/>
          <pc:sldMk cId="391103659" sldId="331"/>
        </pc:sldMkLst>
        <pc:spChg chg="mod">
          <ac:chgData name="C Hall" userId="1ef65fcf72a21722" providerId="LiveId" clId="{3E2350F2-BDDF-4327-BF97-EC6B07492D3C}" dt="2022-02-19T17:22:30.458" v="163" actId="20577"/>
          <ac:spMkLst>
            <pc:docMk/>
            <pc:sldMk cId="391103659" sldId="331"/>
            <ac:spMk id="2" creationId="{0FD0A0C6-D040-4393-B116-B3BA685BD4AB}"/>
          </ac:spMkLst>
        </pc:spChg>
        <pc:spChg chg="add mod">
          <ac:chgData name="C Hall" userId="1ef65fcf72a21722" providerId="LiveId" clId="{3E2350F2-BDDF-4327-BF97-EC6B07492D3C}" dt="2022-03-21T00:49:15.829" v="1772" actId="6549"/>
          <ac:spMkLst>
            <pc:docMk/>
            <pc:sldMk cId="391103659" sldId="331"/>
            <ac:spMk id="3" creationId="{8B631B95-D59C-4770-B3BE-6634D0741B80}"/>
          </ac:spMkLst>
        </pc:spChg>
        <pc:spChg chg="del mod">
          <ac:chgData name="C Hall" userId="1ef65fcf72a21722" providerId="LiveId" clId="{3E2350F2-BDDF-4327-BF97-EC6B07492D3C}" dt="2022-02-19T17:21:40.645" v="143"/>
          <ac:spMkLst>
            <pc:docMk/>
            <pc:sldMk cId="391103659" sldId="331"/>
            <ac:spMk id="11" creationId="{60C041CA-8BF3-4FBE-BB40-BC71297E81C8}"/>
          </ac:spMkLst>
        </pc:spChg>
        <pc:spChg chg="add mod">
          <ac:chgData name="C Hall" userId="1ef65fcf72a21722" providerId="LiveId" clId="{3E2350F2-BDDF-4327-BF97-EC6B07492D3C}" dt="2022-03-21T00:49:19.309" v="1773" actId="1076"/>
          <ac:spMkLst>
            <pc:docMk/>
            <pc:sldMk cId="391103659" sldId="331"/>
            <ac:spMk id="20" creationId="{96F69615-A6DB-4D38-9D6A-CAA18E823380}"/>
          </ac:spMkLst>
        </pc:spChg>
        <pc:spChg chg="mod">
          <ac:chgData name="C Hall" userId="1ef65fcf72a21722" providerId="LiveId" clId="{3E2350F2-BDDF-4327-BF97-EC6B07492D3C}" dt="2022-03-21T15:38:29.197" v="2309" actId="20577"/>
          <ac:spMkLst>
            <pc:docMk/>
            <pc:sldMk cId="391103659" sldId="331"/>
            <ac:spMk id="39" creationId="{F30D6B9B-815B-4DA1-980E-23973648B57E}"/>
          </ac:spMkLst>
        </pc:spChg>
        <pc:spChg chg="mod">
          <ac:chgData name="C Hall" userId="1ef65fcf72a21722" providerId="LiveId" clId="{3E2350F2-BDDF-4327-BF97-EC6B07492D3C}" dt="2022-03-21T00:49:25.257" v="1775" actId="20577"/>
          <ac:spMkLst>
            <pc:docMk/>
            <pc:sldMk cId="391103659" sldId="331"/>
            <ac:spMk id="51" creationId="{B6A12FD1-B571-4D30-98A6-F040DF89C7CE}"/>
          </ac:spMkLst>
        </pc:spChg>
        <pc:spChg chg="mod">
          <ac:chgData name="C Hall" userId="1ef65fcf72a21722" providerId="LiveId" clId="{3E2350F2-BDDF-4327-BF97-EC6B07492D3C}" dt="2022-03-21T00:49:36.495" v="1777" actId="20577"/>
          <ac:spMkLst>
            <pc:docMk/>
            <pc:sldMk cId="391103659" sldId="331"/>
            <ac:spMk id="52" creationId="{76D4F184-536B-4ED2-9B80-EEFA56519B22}"/>
          </ac:spMkLst>
        </pc:spChg>
        <pc:spChg chg="mod">
          <ac:chgData name="C Hall" userId="1ef65fcf72a21722" providerId="LiveId" clId="{3E2350F2-BDDF-4327-BF97-EC6B07492D3C}" dt="2022-03-21T00:51:01.145" v="1828" actId="20577"/>
          <ac:spMkLst>
            <pc:docMk/>
            <pc:sldMk cId="391103659" sldId="331"/>
            <ac:spMk id="53" creationId="{104F1F2F-F272-4E12-9FDA-C24859CE30C7}"/>
          </ac:spMkLst>
        </pc:spChg>
        <pc:spChg chg="mod">
          <ac:chgData name="C Hall" userId="1ef65fcf72a21722" providerId="LiveId" clId="{3E2350F2-BDDF-4327-BF97-EC6B07492D3C}" dt="2022-03-21T00:51:10.347" v="1836" actId="20577"/>
          <ac:spMkLst>
            <pc:docMk/>
            <pc:sldMk cId="391103659" sldId="331"/>
            <ac:spMk id="54" creationId="{0FB2CAB6-D3C7-4FA9-96B5-77DCDDD50BD2}"/>
          </ac:spMkLst>
        </pc:spChg>
        <pc:picChg chg="add mod">
          <ac:chgData name="C Hall" userId="1ef65fcf72a21722" providerId="LiveId" clId="{3E2350F2-BDDF-4327-BF97-EC6B07492D3C}" dt="2022-03-21T00:59:56.995" v="1848" actId="1076"/>
          <ac:picMkLst>
            <pc:docMk/>
            <pc:sldMk cId="391103659" sldId="331"/>
            <ac:picMk id="5" creationId="{55B1A42D-2CEE-4AEE-B253-1C2CD12A8AC2}"/>
          </ac:picMkLst>
        </pc:picChg>
        <pc:picChg chg="add del mod">
          <ac:chgData name="C Hall" userId="1ef65fcf72a21722" providerId="LiveId" clId="{3E2350F2-BDDF-4327-BF97-EC6B07492D3C}" dt="2022-02-19T21:44:45.501" v="1148" actId="478"/>
          <ac:picMkLst>
            <pc:docMk/>
            <pc:sldMk cId="391103659" sldId="331"/>
            <ac:picMk id="5" creationId="{581211D5-E235-420D-9551-1CDBEFC48797}"/>
          </ac:picMkLst>
        </pc:picChg>
        <pc:picChg chg="add del mod">
          <ac:chgData name="C Hall" userId="1ef65fcf72a21722" providerId="LiveId" clId="{3E2350F2-BDDF-4327-BF97-EC6B07492D3C}" dt="2022-03-21T01:01:04.137" v="1882" actId="478"/>
          <ac:picMkLst>
            <pc:docMk/>
            <pc:sldMk cId="391103659" sldId="331"/>
            <ac:picMk id="7" creationId="{4ED42B7A-1DE3-48AD-BD73-4AA2B05EEB09}"/>
          </ac:picMkLst>
        </pc:picChg>
        <pc:picChg chg="add del mod">
          <ac:chgData name="C Hall" userId="1ef65fcf72a21722" providerId="LiveId" clId="{3E2350F2-BDDF-4327-BF97-EC6B07492D3C}" dt="2022-02-19T21:53:11.894" v="1158" actId="478"/>
          <ac:picMkLst>
            <pc:docMk/>
            <pc:sldMk cId="391103659" sldId="331"/>
            <ac:picMk id="7" creationId="{D2A8F66D-9A82-4826-BB7B-CBBD212D5923}"/>
          </ac:picMkLst>
        </pc:picChg>
        <pc:picChg chg="del">
          <ac:chgData name="C Hall" userId="1ef65fcf72a21722" providerId="LiveId" clId="{3E2350F2-BDDF-4327-BF97-EC6B07492D3C}" dt="2022-03-21T00:49:27.426" v="1776" actId="478"/>
          <ac:picMkLst>
            <pc:docMk/>
            <pc:sldMk cId="391103659" sldId="331"/>
            <ac:picMk id="8" creationId="{BCDD4DB6-2199-4AB2-94DC-E3AB17B9EDBC}"/>
          </ac:picMkLst>
        </pc:picChg>
        <pc:picChg chg="add del mod">
          <ac:chgData name="C Hall" userId="1ef65fcf72a21722" providerId="LiveId" clId="{3E2350F2-BDDF-4327-BF97-EC6B07492D3C}" dt="2022-03-21T01:08:29.241" v="1887" actId="478"/>
          <ac:picMkLst>
            <pc:docMk/>
            <pc:sldMk cId="391103659" sldId="331"/>
            <ac:picMk id="10" creationId="{CBA30ADE-9127-4B5F-A907-B5AA001ACBB4}"/>
          </ac:picMkLst>
        </pc:picChg>
        <pc:picChg chg="add mod">
          <ac:chgData name="C Hall" userId="1ef65fcf72a21722" providerId="LiveId" clId="{3E2350F2-BDDF-4327-BF97-EC6B07492D3C}" dt="2022-02-19T21:55:53.837" v="1231" actId="1076"/>
          <ac:picMkLst>
            <pc:docMk/>
            <pc:sldMk cId="391103659" sldId="331"/>
            <ac:picMk id="11" creationId="{279AF209-6297-4999-AA14-270FED7D2154}"/>
          </ac:picMkLst>
        </pc:picChg>
        <pc:picChg chg="add mod">
          <ac:chgData name="C Hall" userId="1ef65fcf72a21722" providerId="LiveId" clId="{3E2350F2-BDDF-4327-BF97-EC6B07492D3C}" dt="2022-03-21T01:08:38.457" v="1891" actId="1076"/>
          <ac:picMkLst>
            <pc:docMk/>
            <pc:sldMk cId="391103659" sldId="331"/>
            <ac:picMk id="12" creationId="{BE323CDA-1BFC-4588-8AA9-92F19860414D}"/>
          </ac:picMkLst>
        </pc:picChg>
        <pc:picChg chg="del">
          <ac:chgData name="C Hall" userId="1ef65fcf72a21722" providerId="LiveId" clId="{3E2350F2-BDDF-4327-BF97-EC6B07492D3C}" dt="2022-02-19T17:21:40.645" v="141" actId="478"/>
          <ac:picMkLst>
            <pc:docMk/>
            <pc:sldMk cId="391103659" sldId="331"/>
            <ac:picMk id="45" creationId="{8A7AE260-0ECD-4BFE-8973-92B7C71FE4BC}"/>
          </ac:picMkLst>
        </pc:picChg>
      </pc:sldChg>
      <pc:sldChg chg="addSp modSp add mod ord">
        <pc:chgData name="C Hall" userId="1ef65fcf72a21722" providerId="LiveId" clId="{3E2350F2-BDDF-4327-BF97-EC6B07492D3C}" dt="2022-03-21T01:09:34.014" v="1893"/>
        <pc:sldMkLst>
          <pc:docMk/>
          <pc:sldMk cId="1476023637" sldId="332"/>
        </pc:sldMkLst>
        <pc:spChg chg="mod">
          <ac:chgData name="C Hall" userId="1ef65fcf72a21722" providerId="LiveId" clId="{3E2350F2-BDDF-4327-BF97-EC6B07492D3C}" dt="2022-02-19T21:19:19.752" v="888" actId="2711"/>
          <ac:spMkLst>
            <pc:docMk/>
            <pc:sldMk cId="1476023637" sldId="332"/>
            <ac:spMk id="2" creationId="{A34DEAC7-F392-4AF1-8C34-D98F4534C369}"/>
          </ac:spMkLst>
        </pc:spChg>
        <pc:spChg chg="mod">
          <ac:chgData name="C Hall" userId="1ef65fcf72a21722" providerId="LiveId" clId="{3E2350F2-BDDF-4327-BF97-EC6B07492D3C}" dt="2022-02-19T21:17:20.460" v="845" actId="113"/>
          <ac:spMkLst>
            <pc:docMk/>
            <pc:sldMk cId="1476023637" sldId="332"/>
            <ac:spMk id="4" creationId="{356C7159-BC4D-4F78-AE3D-2D3776C2A05F}"/>
          </ac:spMkLst>
        </pc:spChg>
        <pc:spChg chg="add mod">
          <ac:chgData name="C Hall" userId="1ef65fcf72a21722" providerId="LiveId" clId="{3E2350F2-BDDF-4327-BF97-EC6B07492D3C}" dt="2022-02-19T21:14:48.068" v="793" actId="1076"/>
          <ac:spMkLst>
            <pc:docMk/>
            <pc:sldMk cId="1476023637" sldId="332"/>
            <ac:spMk id="6" creationId="{420CC086-5E0D-4840-AD8E-FFD5DB8D14AD}"/>
          </ac:spMkLst>
        </pc:spChg>
        <pc:spChg chg="add mod">
          <ac:chgData name="C Hall" userId="1ef65fcf72a21722" providerId="LiveId" clId="{3E2350F2-BDDF-4327-BF97-EC6B07492D3C}" dt="2022-02-19T21:15:43.904" v="812" actId="20577"/>
          <ac:spMkLst>
            <pc:docMk/>
            <pc:sldMk cId="1476023637" sldId="332"/>
            <ac:spMk id="15" creationId="{CB443B85-11E1-47DB-95D1-B1CAE7664726}"/>
          </ac:spMkLst>
        </pc:spChg>
        <pc:picChg chg="add mod">
          <ac:chgData name="C Hall" userId="1ef65fcf72a21722" providerId="LiveId" clId="{3E2350F2-BDDF-4327-BF97-EC6B07492D3C}" dt="2022-02-19T21:14:22.001" v="776" actId="1076"/>
          <ac:picMkLst>
            <pc:docMk/>
            <pc:sldMk cId="1476023637" sldId="332"/>
            <ac:picMk id="5" creationId="{2064219D-08F7-48F7-9630-0B3CEBD8C205}"/>
          </ac:picMkLst>
        </pc:picChg>
        <pc:picChg chg="add mod">
          <ac:chgData name="C Hall" userId="1ef65fcf72a21722" providerId="LiveId" clId="{3E2350F2-BDDF-4327-BF97-EC6B07492D3C}" dt="2022-02-19T21:15:28.762" v="797" actId="1076"/>
          <ac:picMkLst>
            <pc:docMk/>
            <pc:sldMk cId="1476023637" sldId="332"/>
            <ac:picMk id="9" creationId="{C5A43865-2F96-4665-BED9-F78FD5B19812}"/>
          </ac:picMkLst>
        </pc:picChg>
      </pc:sldChg>
      <pc:sldChg chg="addSp delSp modSp add mod ord">
        <pc:chgData name="C Hall" userId="1ef65fcf72a21722" providerId="LiveId" clId="{3E2350F2-BDDF-4327-BF97-EC6B07492D3C}" dt="2022-02-19T21:18:35.125" v="886" actId="14100"/>
        <pc:sldMkLst>
          <pc:docMk/>
          <pc:sldMk cId="514215764" sldId="333"/>
        </pc:sldMkLst>
        <pc:spChg chg="mod">
          <ac:chgData name="C Hall" userId="1ef65fcf72a21722" providerId="LiveId" clId="{3E2350F2-BDDF-4327-BF97-EC6B07492D3C}" dt="2022-02-19T17:49:51.878" v="273" actId="2711"/>
          <ac:spMkLst>
            <pc:docMk/>
            <pc:sldMk cId="514215764" sldId="333"/>
            <ac:spMk id="2" creationId="{A34DEAC7-F392-4AF1-8C34-D98F4534C369}"/>
          </ac:spMkLst>
        </pc:spChg>
        <pc:spChg chg="add del">
          <ac:chgData name="C Hall" userId="1ef65fcf72a21722" providerId="LiveId" clId="{3E2350F2-BDDF-4327-BF97-EC6B07492D3C}" dt="2022-02-19T17:47:04.714" v="203" actId="22"/>
          <ac:spMkLst>
            <pc:docMk/>
            <pc:sldMk cId="514215764" sldId="333"/>
            <ac:spMk id="11" creationId="{E66404B3-A84B-4E94-9394-032A72DA64E1}"/>
          </ac:spMkLst>
        </pc:spChg>
        <pc:spChg chg="add mod">
          <ac:chgData name="C Hall" userId="1ef65fcf72a21722" providerId="LiveId" clId="{3E2350F2-BDDF-4327-BF97-EC6B07492D3C}" dt="2022-02-19T21:18:35.125" v="886" actId="14100"/>
          <ac:spMkLst>
            <pc:docMk/>
            <pc:sldMk cId="514215764" sldId="333"/>
            <ac:spMk id="13" creationId="{6B323327-4835-4553-A9C5-4AC63A993C64}"/>
          </ac:spMkLst>
        </pc:spChg>
        <pc:picChg chg="add mod">
          <ac:chgData name="C Hall" userId="1ef65fcf72a21722" providerId="LiveId" clId="{3E2350F2-BDDF-4327-BF97-EC6B07492D3C}" dt="2022-02-19T17:52:40.540" v="292" actId="1076"/>
          <ac:picMkLst>
            <pc:docMk/>
            <pc:sldMk cId="514215764" sldId="333"/>
            <ac:picMk id="7" creationId="{205B9502-0ADB-4321-A9EF-A9FACA1D3406}"/>
          </ac:picMkLst>
        </pc:picChg>
      </pc:sldChg>
      <pc:sldChg chg="new del">
        <pc:chgData name="C Hall" userId="1ef65fcf72a21722" providerId="LiveId" clId="{3E2350F2-BDDF-4327-BF97-EC6B07492D3C}" dt="2022-02-19T17:24:05.699" v="189" actId="680"/>
        <pc:sldMkLst>
          <pc:docMk/>
          <pc:sldMk cId="2419520604" sldId="334"/>
        </pc:sldMkLst>
      </pc:sldChg>
      <pc:sldChg chg="modSp add del mod">
        <pc:chgData name="C Hall" userId="1ef65fcf72a21722" providerId="LiveId" clId="{3E2350F2-BDDF-4327-BF97-EC6B07492D3C}" dt="2022-03-05T03:21:48.483" v="1295" actId="2696"/>
        <pc:sldMkLst>
          <pc:docMk/>
          <pc:sldMk cId="4087443499" sldId="334"/>
        </pc:sldMkLst>
        <pc:spChg chg="mod">
          <ac:chgData name="C Hall" userId="1ef65fcf72a21722" providerId="LiveId" clId="{3E2350F2-BDDF-4327-BF97-EC6B07492D3C}" dt="2022-02-19T17:24:12.916" v="201" actId="20577"/>
          <ac:spMkLst>
            <pc:docMk/>
            <pc:sldMk cId="4087443499" sldId="334"/>
            <ac:spMk id="2" creationId="{A34DEAC7-F392-4AF1-8C34-D98F4534C369}"/>
          </ac:spMkLst>
        </pc:spChg>
      </pc:sldChg>
      <pc:sldChg chg="addSp delSp modSp add mod delAnim modAnim">
        <pc:chgData name="C Hall" userId="1ef65fcf72a21722" providerId="LiveId" clId="{3E2350F2-BDDF-4327-BF97-EC6B07492D3C}" dt="2022-03-21T00:51:18.045" v="1837" actId="20577"/>
        <pc:sldMkLst>
          <pc:docMk/>
          <pc:sldMk cId="569418262" sldId="335"/>
        </pc:sldMkLst>
        <pc:spChg chg="mod">
          <ac:chgData name="C Hall" userId="1ef65fcf72a21722" providerId="LiveId" clId="{3E2350F2-BDDF-4327-BF97-EC6B07492D3C}" dt="2022-02-19T20:42:59.482" v="605" actId="20577"/>
          <ac:spMkLst>
            <pc:docMk/>
            <pc:sldMk cId="569418262" sldId="335"/>
            <ac:spMk id="2" creationId="{A34DEAC7-F392-4AF1-8C34-D98F4534C369}"/>
          </ac:spMkLst>
        </pc:spChg>
        <pc:spChg chg="mod">
          <ac:chgData name="C Hall" userId="1ef65fcf72a21722" providerId="LiveId" clId="{3E2350F2-BDDF-4327-BF97-EC6B07492D3C}" dt="2022-02-19T20:43:09.040" v="609" actId="20577"/>
          <ac:spMkLst>
            <pc:docMk/>
            <pc:sldMk cId="569418262" sldId="335"/>
            <ac:spMk id="3" creationId="{9495C69F-1F4C-4910-8DED-171996BBAF52}"/>
          </ac:spMkLst>
        </pc:spChg>
        <pc:spChg chg="mod">
          <ac:chgData name="C Hall" userId="1ef65fcf72a21722" providerId="LiveId" clId="{3E2350F2-BDDF-4327-BF97-EC6B07492D3C}" dt="2022-02-19T20:57:25.942" v="617" actId="20577"/>
          <ac:spMkLst>
            <pc:docMk/>
            <pc:sldMk cId="569418262" sldId="335"/>
            <ac:spMk id="6" creationId="{858F2A2A-FF37-45CF-A174-C5774A109A42}"/>
          </ac:spMkLst>
        </pc:spChg>
        <pc:spChg chg="mod">
          <ac:chgData name="C Hall" userId="1ef65fcf72a21722" providerId="LiveId" clId="{3E2350F2-BDDF-4327-BF97-EC6B07492D3C}" dt="2022-03-21T00:38:20.321" v="1595" actId="1076"/>
          <ac:spMkLst>
            <pc:docMk/>
            <pc:sldMk cId="569418262" sldId="335"/>
            <ac:spMk id="7" creationId="{A2482896-EE6F-4C2E-AA5E-92618A2BE162}"/>
          </ac:spMkLst>
        </pc:spChg>
        <pc:spChg chg="mod">
          <ac:chgData name="C Hall" userId="1ef65fcf72a21722" providerId="LiveId" clId="{3E2350F2-BDDF-4327-BF97-EC6B07492D3C}" dt="2022-03-21T00:51:18.045" v="1837" actId="20577"/>
          <ac:spMkLst>
            <pc:docMk/>
            <pc:sldMk cId="569418262" sldId="335"/>
            <ac:spMk id="9" creationId="{90F2FFA3-13C1-4773-BE17-7F197AF5B6CB}"/>
          </ac:spMkLst>
        </pc:spChg>
        <pc:spChg chg="mod">
          <ac:chgData name="C Hall" userId="1ef65fcf72a21722" providerId="LiveId" clId="{3E2350F2-BDDF-4327-BF97-EC6B07492D3C}" dt="2022-03-21T00:38:38.384" v="1600" actId="1076"/>
          <ac:spMkLst>
            <pc:docMk/>
            <pc:sldMk cId="569418262" sldId="335"/>
            <ac:spMk id="11" creationId="{C7B64350-5700-448D-AA2E-28864057C82C}"/>
          </ac:spMkLst>
        </pc:spChg>
        <pc:spChg chg="mod">
          <ac:chgData name="C Hall" userId="1ef65fcf72a21722" providerId="LiveId" clId="{3E2350F2-BDDF-4327-BF97-EC6B07492D3C}" dt="2022-03-21T00:38:14.436" v="1594" actId="6549"/>
          <ac:spMkLst>
            <pc:docMk/>
            <pc:sldMk cId="569418262" sldId="335"/>
            <ac:spMk id="13" creationId="{4310007D-ECD7-4832-A00C-14BD005791BE}"/>
          </ac:spMkLst>
        </pc:spChg>
        <pc:spChg chg="add mod">
          <ac:chgData name="C Hall" userId="1ef65fcf72a21722" providerId="LiveId" clId="{3E2350F2-BDDF-4327-BF97-EC6B07492D3C}" dt="2022-03-21T00:38:34.413" v="1599" actId="1076"/>
          <ac:spMkLst>
            <pc:docMk/>
            <pc:sldMk cId="569418262" sldId="335"/>
            <ac:spMk id="18" creationId="{851766D8-F43F-41DD-A9B4-DB534BC321D1}"/>
          </ac:spMkLst>
        </pc:spChg>
        <pc:spChg chg="add del mod">
          <ac:chgData name="C Hall" userId="1ef65fcf72a21722" providerId="LiveId" clId="{3E2350F2-BDDF-4327-BF97-EC6B07492D3C}" dt="2022-03-21T00:48:16.385" v="1761"/>
          <ac:spMkLst>
            <pc:docMk/>
            <pc:sldMk cId="569418262" sldId="335"/>
            <ac:spMk id="19" creationId="{5587EE1D-D0D7-4B35-A81D-0333BDB9918E}"/>
          </ac:spMkLst>
        </pc:spChg>
        <pc:spChg chg="add del mod">
          <ac:chgData name="C Hall" userId="1ef65fcf72a21722" providerId="LiveId" clId="{3E2350F2-BDDF-4327-BF97-EC6B07492D3C}" dt="2022-02-19T20:59:00.860" v="701" actId="22"/>
          <ac:spMkLst>
            <pc:docMk/>
            <pc:sldMk cId="569418262" sldId="335"/>
            <ac:spMk id="20" creationId="{E0EDB1BA-2C42-4B18-8316-9B5161BC232D}"/>
          </ac:spMkLst>
        </pc:spChg>
        <pc:spChg chg="add mod">
          <ac:chgData name="C Hall" userId="1ef65fcf72a21722" providerId="LiveId" clId="{3E2350F2-BDDF-4327-BF97-EC6B07492D3C}" dt="2022-02-19T20:59:31.408" v="708" actId="1076"/>
          <ac:spMkLst>
            <pc:docMk/>
            <pc:sldMk cId="569418262" sldId="335"/>
            <ac:spMk id="22" creationId="{3BB6BB59-D16C-426F-AE2D-95CC8862E4DD}"/>
          </ac:spMkLst>
        </pc:spChg>
        <pc:spChg chg="add del mod">
          <ac:chgData name="C Hall" userId="1ef65fcf72a21722" providerId="LiveId" clId="{3E2350F2-BDDF-4327-BF97-EC6B07492D3C}" dt="2022-02-19T21:01:08.548" v="735" actId="478"/>
          <ac:spMkLst>
            <pc:docMk/>
            <pc:sldMk cId="569418262" sldId="335"/>
            <ac:spMk id="23" creationId="{8B4229A9-D96E-477F-BD59-341FA4D4DE1F}"/>
          </ac:spMkLst>
        </pc:spChg>
        <pc:spChg chg="add del mod">
          <ac:chgData name="C Hall" userId="1ef65fcf72a21722" providerId="LiveId" clId="{3E2350F2-BDDF-4327-BF97-EC6B07492D3C}" dt="2022-02-19T21:01:10.799" v="736" actId="478"/>
          <ac:spMkLst>
            <pc:docMk/>
            <pc:sldMk cId="569418262" sldId="335"/>
            <ac:spMk id="24" creationId="{A8A3CDEC-61E9-4581-A6D3-1ECE49688A39}"/>
          </ac:spMkLst>
        </pc:spChg>
        <pc:spChg chg="add del mod">
          <ac:chgData name="C Hall" userId="1ef65fcf72a21722" providerId="LiveId" clId="{3E2350F2-BDDF-4327-BF97-EC6B07492D3C}" dt="2022-02-19T21:01:03.389" v="733" actId="478"/>
          <ac:spMkLst>
            <pc:docMk/>
            <pc:sldMk cId="569418262" sldId="335"/>
            <ac:spMk id="25" creationId="{36D8F688-76CD-4532-A57B-877898ECCD83}"/>
          </ac:spMkLst>
        </pc:spChg>
        <pc:spChg chg="add del mod">
          <ac:chgData name="C Hall" userId="1ef65fcf72a21722" providerId="LiveId" clId="{3E2350F2-BDDF-4327-BF97-EC6B07492D3C}" dt="2022-02-19T21:01:02.769" v="732" actId="478"/>
          <ac:spMkLst>
            <pc:docMk/>
            <pc:sldMk cId="569418262" sldId="335"/>
            <ac:spMk id="26" creationId="{A962530A-D1FE-433B-AE1C-0624442F722F}"/>
          </ac:spMkLst>
        </pc:spChg>
        <pc:spChg chg="add del mod">
          <ac:chgData name="C Hall" userId="1ef65fcf72a21722" providerId="LiveId" clId="{3E2350F2-BDDF-4327-BF97-EC6B07492D3C}" dt="2022-02-19T21:01:01.986" v="731" actId="478"/>
          <ac:spMkLst>
            <pc:docMk/>
            <pc:sldMk cId="569418262" sldId="335"/>
            <ac:spMk id="27" creationId="{310F2E09-78E0-4F1C-A3F5-CFE7BEA9FF91}"/>
          </ac:spMkLst>
        </pc:spChg>
        <pc:picChg chg="add mod">
          <ac:chgData name="C Hall" userId="1ef65fcf72a21722" providerId="LiveId" clId="{3E2350F2-BDDF-4327-BF97-EC6B07492D3C}" dt="2022-02-19T20:56:57.195" v="612" actId="1076"/>
          <ac:picMkLst>
            <pc:docMk/>
            <pc:sldMk cId="569418262" sldId="335"/>
            <ac:picMk id="15" creationId="{4BC631AA-E93C-404F-B1AA-2F639401A1CC}"/>
          </ac:picMkLst>
        </pc:picChg>
        <pc:picChg chg="del">
          <ac:chgData name="C Hall" userId="1ef65fcf72a21722" providerId="LiveId" clId="{3E2350F2-BDDF-4327-BF97-EC6B07492D3C}" dt="2022-02-19T20:43:05.407" v="607" actId="478"/>
          <ac:picMkLst>
            <pc:docMk/>
            <pc:sldMk cId="569418262" sldId="335"/>
            <ac:picMk id="17" creationId="{EF4D4931-55B8-4345-9F56-695D0687C07C}"/>
          </ac:picMkLst>
        </pc:picChg>
        <pc:picChg chg="del">
          <ac:chgData name="C Hall" userId="1ef65fcf72a21722" providerId="LiveId" clId="{3E2350F2-BDDF-4327-BF97-EC6B07492D3C}" dt="2022-02-19T20:43:03.598" v="606" actId="478"/>
          <ac:picMkLst>
            <pc:docMk/>
            <pc:sldMk cId="569418262" sldId="335"/>
            <ac:picMk id="19" creationId="{D543CA18-0E47-4354-9B42-81E2C9BBAB3A}"/>
          </ac:picMkLst>
        </pc:picChg>
        <pc:picChg chg="add del mod">
          <ac:chgData name="C Hall" userId="1ef65fcf72a21722" providerId="LiveId" clId="{3E2350F2-BDDF-4327-BF97-EC6B07492D3C}" dt="2022-02-19T21:01:00.750" v="730" actId="478"/>
          <ac:picMkLst>
            <pc:docMk/>
            <pc:sldMk cId="569418262" sldId="335"/>
            <ac:picMk id="21" creationId="{A80A6146-27F6-484D-A304-166AA05A417F}"/>
          </ac:picMkLst>
        </pc:picChg>
        <pc:picChg chg="add mod">
          <ac:chgData name="C Hall" userId="1ef65fcf72a21722" providerId="LiveId" clId="{3E2350F2-BDDF-4327-BF97-EC6B07492D3C}" dt="2022-02-19T21:01:31.403" v="743" actId="1076"/>
          <ac:picMkLst>
            <pc:docMk/>
            <pc:sldMk cId="569418262" sldId="335"/>
            <ac:picMk id="29" creationId="{18537AD1-787A-4158-9049-2F58BA083ECE}"/>
          </ac:picMkLst>
        </pc:picChg>
      </pc:sldChg>
      <pc:sldChg chg="addSp delSp modSp add mod ord delAnim modAnim">
        <pc:chgData name="C Hall" userId="1ef65fcf72a21722" providerId="LiveId" clId="{3E2350F2-BDDF-4327-BF97-EC6B07492D3C}" dt="2022-03-21T15:40:51.338" v="2323" actId="20577"/>
        <pc:sldMkLst>
          <pc:docMk/>
          <pc:sldMk cId="1891438681" sldId="336"/>
        </pc:sldMkLst>
        <pc:spChg chg="mod">
          <ac:chgData name="C Hall" userId="1ef65fcf72a21722" providerId="LiveId" clId="{3E2350F2-BDDF-4327-BF97-EC6B07492D3C}" dt="2022-02-19T21:32:32.376" v="1040" actId="20577"/>
          <ac:spMkLst>
            <pc:docMk/>
            <pc:sldMk cId="1891438681" sldId="336"/>
            <ac:spMk id="2" creationId="{A34DEAC7-F392-4AF1-8C34-D98F4534C369}"/>
          </ac:spMkLst>
        </pc:spChg>
        <pc:spChg chg="mod">
          <ac:chgData name="C Hall" userId="1ef65fcf72a21722" providerId="LiveId" clId="{3E2350F2-BDDF-4327-BF97-EC6B07492D3C}" dt="2022-02-19T21:34:38.317" v="1057" actId="20577"/>
          <ac:spMkLst>
            <pc:docMk/>
            <pc:sldMk cId="1891438681" sldId="336"/>
            <ac:spMk id="6" creationId="{858F2A2A-FF37-45CF-A174-C5774A109A42}"/>
          </ac:spMkLst>
        </pc:spChg>
        <pc:spChg chg="mod">
          <ac:chgData name="C Hall" userId="1ef65fcf72a21722" providerId="LiveId" clId="{3E2350F2-BDDF-4327-BF97-EC6B07492D3C}" dt="2022-03-21T15:37:05.081" v="2274" actId="1076"/>
          <ac:spMkLst>
            <pc:docMk/>
            <pc:sldMk cId="1891438681" sldId="336"/>
            <ac:spMk id="7" creationId="{A2482896-EE6F-4C2E-AA5E-92618A2BE162}"/>
          </ac:spMkLst>
        </pc:spChg>
        <pc:spChg chg="mod">
          <ac:chgData name="C Hall" userId="1ef65fcf72a21722" providerId="LiveId" clId="{3E2350F2-BDDF-4327-BF97-EC6B07492D3C}" dt="2022-03-21T15:37:13.305" v="2275" actId="1076"/>
          <ac:spMkLst>
            <pc:docMk/>
            <pc:sldMk cId="1891438681" sldId="336"/>
            <ac:spMk id="9" creationId="{90F2FFA3-13C1-4773-BE17-7F197AF5B6CB}"/>
          </ac:spMkLst>
        </pc:spChg>
        <pc:spChg chg="mod">
          <ac:chgData name="C Hall" userId="1ef65fcf72a21722" providerId="LiveId" clId="{3E2350F2-BDDF-4327-BF97-EC6B07492D3C}" dt="2022-03-21T15:36:59.946" v="2273" actId="1076"/>
          <ac:spMkLst>
            <pc:docMk/>
            <pc:sldMk cId="1891438681" sldId="336"/>
            <ac:spMk id="11" creationId="{C7B64350-5700-448D-AA2E-28864057C82C}"/>
          </ac:spMkLst>
        </pc:spChg>
        <pc:spChg chg="mod">
          <ac:chgData name="C Hall" userId="1ef65fcf72a21722" providerId="LiveId" clId="{3E2350F2-BDDF-4327-BF97-EC6B07492D3C}" dt="2022-03-21T15:40:51.338" v="2323" actId="20577"/>
          <ac:spMkLst>
            <pc:docMk/>
            <pc:sldMk cId="1891438681" sldId="336"/>
            <ac:spMk id="13" creationId="{4310007D-ECD7-4832-A00C-14BD005791BE}"/>
          </ac:spMkLst>
        </pc:spChg>
        <pc:spChg chg="add mod">
          <ac:chgData name="C Hall" userId="1ef65fcf72a21722" providerId="LiveId" clId="{3E2350F2-BDDF-4327-BF97-EC6B07492D3C}" dt="2022-03-21T15:37:29.103" v="2283" actId="20577"/>
          <ac:spMkLst>
            <pc:docMk/>
            <pc:sldMk cId="1891438681" sldId="336"/>
            <ac:spMk id="17" creationId="{74CBC04F-8930-4E01-8B21-642024C1024F}"/>
          </ac:spMkLst>
        </pc:spChg>
        <pc:picChg chg="add mod">
          <ac:chgData name="C Hall" userId="1ef65fcf72a21722" providerId="LiveId" clId="{3E2350F2-BDDF-4327-BF97-EC6B07492D3C}" dt="2022-02-19T21:33:36.431" v="1047" actId="1076"/>
          <ac:picMkLst>
            <pc:docMk/>
            <pc:sldMk cId="1891438681" sldId="336"/>
            <ac:picMk id="15" creationId="{501EC1D4-2695-496F-A7DD-1766FC97A59E}"/>
          </ac:picMkLst>
        </pc:picChg>
        <pc:picChg chg="del">
          <ac:chgData name="C Hall" userId="1ef65fcf72a21722" providerId="LiveId" clId="{3E2350F2-BDDF-4327-BF97-EC6B07492D3C}" dt="2022-02-19T21:32:36.592" v="1043" actId="478"/>
          <ac:picMkLst>
            <pc:docMk/>
            <pc:sldMk cId="1891438681" sldId="336"/>
            <ac:picMk id="17" creationId="{EF4D4931-55B8-4345-9F56-695D0687C07C}"/>
          </ac:picMkLst>
        </pc:picChg>
        <pc:picChg chg="del mod">
          <ac:chgData name="C Hall" userId="1ef65fcf72a21722" providerId="LiveId" clId="{3E2350F2-BDDF-4327-BF97-EC6B07492D3C}" dt="2022-02-19T21:32:35.133" v="1042" actId="478"/>
          <ac:picMkLst>
            <pc:docMk/>
            <pc:sldMk cId="1891438681" sldId="336"/>
            <ac:picMk id="19" creationId="{D543CA18-0E47-4354-9B42-81E2C9BBAB3A}"/>
          </ac:picMkLst>
        </pc:picChg>
      </pc:sldChg>
      <pc:sldChg chg="addSp delSp modSp add del mod">
        <pc:chgData name="C Hall" userId="1ef65fcf72a21722" providerId="LiveId" clId="{3E2350F2-BDDF-4327-BF97-EC6B07492D3C}" dt="2022-03-17T03:05:42.355" v="1455" actId="2696"/>
        <pc:sldMkLst>
          <pc:docMk/>
          <pc:sldMk cId="203123502" sldId="337"/>
        </pc:sldMkLst>
        <pc:spChg chg="add mod">
          <ac:chgData name="C Hall" userId="1ef65fcf72a21722" providerId="LiveId" clId="{3E2350F2-BDDF-4327-BF97-EC6B07492D3C}" dt="2022-02-19T22:15:41.055" v="1291" actId="1076"/>
          <ac:spMkLst>
            <pc:docMk/>
            <pc:sldMk cId="203123502" sldId="337"/>
            <ac:spMk id="11" creationId="{3E4BD7E1-01C7-4F49-BE73-790B5D351A61}"/>
          </ac:spMkLst>
        </pc:spChg>
        <pc:picChg chg="del">
          <ac:chgData name="C Hall" userId="1ef65fcf72a21722" providerId="LiveId" clId="{3E2350F2-BDDF-4327-BF97-EC6B07492D3C}" dt="2022-02-19T22:07:35.191" v="1289" actId="478"/>
          <ac:picMkLst>
            <pc:docMk/>
            <pc:sldMk cId="203123502" sldId="337"/>
            <ac:picMk id="5" creationId="{6931E351-02C5-4E40-973C-BDC91FCF51C6}"/>
          </ac:picMkLst>
        </pc:picChg>
      </pc:sldChg>
      <pc:sldChg chg="add del">
        <pc:chgData name="C Hall" userId="1ef65fcf72a21722" providerId="LiveId" clId="{3E2350F2-BDDF-4327-BF97-EC6B07492D3C}" dt="2022-02-19T22:07:28.653" v="1287" actId="2890"/>
        <pc:sldMkLst>
          <pc:docMk/>
          <pc:sldMk cId="405400144" sldId="337"/>
        </pc:sldMkLst>
      </pc:sldChg>
      <pc:sldChg chg="modSp add mod">
        <pc:chgData name="C Hall" userId="1ef65fcf72a21722" providerId="LiveId" clId="{3E2350F2-BDDF-4327-BF97-EC6B07492D3C}" dt="2022-03-21T15:23:43.299" v="2225" actId="20577"/>
        <pc:sldMkLst>
          <pc:docMk/>
          <pc:sldMk cId="2594332534" sldId="339"/>
        </pc:sldMkLst>
        <pc:spChg chg="mod">
          <ac:chgData name="C Hall" userId="1ef65fcf72a21722" providerId="LiveId" clId="{3E2350F2-BDDF-4327-BF97-EC6B07492D3C}" dt="2022-03-21T15:23:43.299" v="2225" actId="20577"/>
          <ac:spMkLst>
            <pc:docMk/>
            <pc:sldMk cId="2594332534" sldId="339"/>
            <ac:spMk id="11" creationId="{45B07081-CBB6-4EE4-875C-2B2378D5F7EF}"/>
          </ac:spMkLst>
        </pc:spChg>
      </pc:sldChg>
      <pc:sldChg chg="delSp add setBg delDesignElem">
        <pc:chgData name="C Hall" userId="1ef65fcf72a21722" providerId="LiveId" clId="{3E2350F2-BDDF-4327-BF97-EC6B07492D3C}" dt="2022-03-21T00:19:26.422" v="1496"/>
        <pc:sldMkLst>
          <pc:docMk/>
          <pc:sldMk cId="2416423097" sldId="340"/>
        </pc:sldMkLst>
        <pc:spChg chg="del">
          <ac:chgData name="C Hall" userId="1ef65fcf72a21722" providerId="LiveId" clId="{3E2350F2-BDDF-4327-BF97-EC6B07492D3C}" dt="2022-03-21T00:19:26.422" v="1496"/>
          <ac:spMkLst>
            <pc:docMk/>
            <pc:sldMk cId="2416423097" sldId="340"/>
            <ac:spMk id="8" creationId="{2B566528-1B12-4246-9431-5C2D7D081168}"/>
          </ac:spMkLst>
        </pc:spChg>
        <pc:spChg chg="del">
          <ac:chgData name="C Hall" userId="1ef65fcf72a21722" providerId="LiveId" clId="{3E2350F2-BDDF-4327-BF97-EC6B07492D3C}" dt="2022-03-21T00:19:26.422" v="1496"/>
          <ac:spMkLst>
            <pc:docMk/>
            <pc:sldMk cId="2416423097" sldId="340"/>
            <ac:spMk id="10" creationId="{2E80C965-DB6D-4F81-9E9E-B027384D0BD6}"/>
          </ac:spMkLst>
        </pc:spChg>
        <pc:spChg chg="del">
          <ac:chgData name="C Hall" userId="1ef65fcf72a21722" providerId="LiveId" clId="{3E2350F2-BDDF-4327-BF97-EC6B07492D3C}" dt="2022-03-21T00:19:26.422" v="1496"/>
          <ac:spMkLst>
            <pc:docMk/>
            <pc:sldMk cId="2416423097" sldId="340"/>
            <ac:spMk id="12" creationId="{A580F890-B085-4E95-96AA-55AEBEC5CE6E}"/>
          </ac:spMkLst>
        </pc:spChg>
        <pc:spChg chg="del">
          <ac:chgData name="C Hall" userId="1ef65fcf72a21722" providerId="LiveId" clId="{3E2350F2-BDDF-4327-BF97-EC6B07492D3C}" dt="2022-03-21T00:19:26.422" v="1496"/>
          <ac:spMkLst>
            <pc:docMk/>
            <pc:sldMk cId="2416423097" sldId="340"/>
            <ac:spMk id="14" creationId="{D3F51FEB-38FB-4F6C-9F7B-2F2AFAB65463}"/>
          </ac:spMkLst>
        </pc:spChg>
        <pc:spChg chg="del">
          <ac:chgData name="C Hall" userId="1ef65fcf72a21722" providerId="LiveId" clId="{3E2350F2-BDDF-4327-BF97-EC6B07492D3C}" dt="2022-03-21T00:19:26.422" v="1496"/>
          <ac:spMkLst>
            <pc:docMk/>
            <pc:sldMk cId="2416423097" sldId="340"/>
            <ac:spMk id="16" creationId="{1E547BA6-BAE0-43BB-A7CA-60F69CE252F0}"/>
          </ac:spMkLst>
        </pc:spChg>
      </pc:sldChg>
      <pc:sldChg chg="addSp delSp modSp add mod modAnim">
        <pc:chgData name="C Hall" userId="1ef65fcf72a21722" providerId="LiveId" clId="{3E2350F2-BDDF-4327-BF97-EC6B07492D3C}" dt="2022-03-21T15:40:57.149" v="2335" actId="20577"/>
        <pc:sldMkLst>
          <pc:docMk/>
          <pc:sldMk cId="2394755477" sldId="341"/>
        </pc:sldMkLst>
        <pc:spChg chg="mod">
          <ac:chgData name="C Hall" userId="1ef65fcf72a21722" providerId="LiveId" clId="{3E2350F2-BDDF-4327-BF97-EC6B07492D3C}" dt="2022-03-21T00:34:26.624" v="1511" actId="20577"/>
          <ac:spMkLst>
            <pc:docMk/>
            <pc:sldMk cId="2394755477" sldId="341"/>
            <ac:spMk id="3" creationId="{9495C69F-1F4C-4910-8DED-171996BBAF52}"/>
          </ac:spMkLst>
        </pc:spChg>
        <pc:spChg chg="mod">
          <ac:chgData name="C Hall" userId="1ef65fcf72a21722" providerId="LiveId" clId="{3E2350F2-BDDF-4327-BF97-EC6B07492D3C}" dt="2022-03-21T00:34:30.743" v="1513" actId="20577"/>
          <ac:spMkLst>
            <pc:docMk/>
            <pc:sldMk cId="2394755477" sldId="341"/>
            <ac:spMk id="6" creationId="{858F2A2A-FF37-45CF-A174-C5774A109A42}"/>
          </ac:spMkLst>
        </pc:spChg>
        <pc:spChg chg="mod">
          <ac:chgData name="C Hall" userId="1ef65fcf72a21722" providerId="LiveId" clId="{3E2350F2-BDDF-4327-BF97-EC6B07492D3C}" dt="2022-03-21T00:45:32.086" v="1747" actId="1076"/>
          <ac:spMkLst>
            <pc:docMk/>
            <pc:sldMk cId="2394755477" sldId="341"/>
            <ac:spMk id="7" creationId="{A2482896-EE6F-4C2E-AA5E-92618A2BE162}"/>
          </ac:spMkLst>
        </pc:spChg>
        <pc:spChg chg="mod">
          <ac:chgData name="C Hall" userId="1ef65fcf72a21722" providerId="LiveId" clId="{3E2350F2-BDDF-4327-BF97-EC6B07492D3C}" dt="2022-03-21T00:45:38.453" v="1748" actId="1076"/>
          <ac:spMkLst>
            <pc:docMk/>
            <pc:sldMk cId="2394755477" sldId="341"/>
            <ac:spMk id="9" creationId="{90F2FFA3-13C1-4773-BE17-7F197AF5B6CB}"/>
          </ac:spMkLst>
        </pc:spChg>
        <pc:spChg chg="mod">
          <ac:chgData name="C Hall" userId="1ef65fcf72a21722" providerId="LiveId" clId="{3E2350F2-BDDF-4327-BF97-EC6B07492D3C}" dt="2022-03-21T00:45:57.373" v="1751" actId="1076"/>
          <ac:spMkLst>
            <pc:docMk/>
            <pc:sldMk cId="2394755477" sldId="341"/>
            <ac:spMk id="11" creationId="{C7B64350-5700-448D-AA2E-28864057C82C}"/>
          </ac:spMkLst>
        </pc:spChg>
        <pc:spChg chg="mod">
          <ac:chgData name="C Hall" userId="1ef65fcf72a21722" providerId="LiveId" clId="{3E2350F2-BDDF-4327-BF97-EC6B07492D3C}" dt="2022-03-21T15:40:57.149" v="2335" actId="20577"/>
          <ac:spMkLst>
            <pc:docMk/>
            <pc:sldMk cId="2394755477" sldId="341"/>
            <ac:spMk id="13" creationId="{4310007D-ECD7-4832-A00C-14BD005791BE}"/>
          </ac:spMkLst>
        </pc:spChg>
        <pc:spChg chg="add mod">
          <ac:chgData name="C Hall" userId="1ef65fcf72a21722" providerId="LiveId" clId="{3E2350F2-BDDF-4327-BF97-EC6B07492D3C}" dt="2022-03-21T00:45:44.160" v="1750" actId="1076"/>
          <ac:spMkLst>
            <pc:docMk/>
            <pc:sldMk cId="2394755477" sldId="341"/>
            <ac:spMk id="18" creationId="{B8E150EB-77EC-422C-82C4-16499B22A9C1}"/>
          </ac:spMkLst>
        </pc:spChg>
        <pc:picChg chg="del">
          <ac:chgData name="C Hall" userId="1ef65fcf72a21722" providerId="LiveId" clId="{3E2350F2-BDDF-4327-BF97-EC6B07492D3C}" dt="2022-03-21T00:33:58.189" v="1501" actId="478"/>
          <ac:picMkLst>
            <pc:docMk/>
            <pc:sldMk cId="2394755477" sldId="341"/>
            <ac:picMk id="15" creationId="{501EC1D4-2695-496F-A7DD-1766FC97A59E}"/>
          </ac:picMkLst>
        </pc:picChg>
        <pc:picChg chg="add mod">
          <ac:chgData name="C Hall" userId="1ef65fcf72a21722" providerId="LiveId" clId="{3E2350F2-BDDF-4327-BF97-EC6B07492D3C}" dt="2022-03-21T00:34:15.469" v="1509" actId="1076"/>
          <ac:picMkLst>
            <pc:docMk/>
            <pc:sldMk cId="2394755477" sldId="341"/>
            <ac:picMk id="17" creationId="{8EA968F5-63DD-4C20-8448-4DF0CC363437}"/>
          </ac:picMkLst>
        </pc:picChg>
      </pc:sldChg>
      <pc:sldChg chg="add del">
        <pc:chgData name="C Hall" userId="1ef65fcf72a21722" providerId="LiveId" clId="{3E2350F2-BDDF-4327-BF97-EC6B07492D3C}" dt="2022-03-21T00:48:11.589" v="1759" actId="2890"/>
        <pc:sldMkLst>
          <pc:docMk/>
          <pc:sldMk cId="107697699" sldId="342"/>
        </pc:sldMkLst>
      </pc:sldChg>
      <pc:sldChg chg="add del">
        <pc:chgData name="C Hall" userId="1ef65fcf72a21722" providerId="LiveId" clId="{3E2350F2-BDDF-4327-BF97-EC6B07492D3C}" dt="2022-03-21T00:47:37.228" v="1757" actId="2696"/>
        <pc:sldMkLst>
          <pc:docMk/>
          <pc:sldMk cId="254392049" sldId="342"/>
        </pc:sldMkLst>
      </pc:sldChg>
      <pc:sldChg chg="addSp delSp modSp add mod setBg addAnim delAnim modAnim">
        <pc:chgData name="C Hall" userId="1ef65fcf72a21722" providerId="LiveId" clId="{3E2350F2-BDDF-4327-BF97-EC6B07492D3C}" dt="2022-03-21T15:33:24.898" v="2229" actId="20577"/>
        <pc:sldMkLst>
          <pc:docMk/>
          <pc:sldMk cId="1054483516" sldId="342"/>
        </pc:sldMkLst>
        <pc:spChg chg="mod">
          <ac:chgData name="C Hall" userId="1ef65fcf72a21722" providerId="LiveId" clId="{3E2350F2-BDDF-4327-BF97-EC6B07492D3C}" dt="2022-03-21T01:17:14.589" v="1901" actId="207"/>
          <ac:spMkLst>
            <pc:docMk/>
            <pc:sldMk cId="1054483516" sldId="342"/>
            <ac:spMk id="3" creationId="{8B631B95-D59C-4770-B3BE-6634D0741B80}"/>
          </ac:spMkLst>
        </pc:spChg>
        <pc:spChg chg="mod">
          <ac:chgData name="C Hall" userId="1ef65fcf72a21722" providerId="LiveId" clId="{3E2350F2-BDDF-4327-BF97-EC6B07492D3C}" dt="2022-03-21T01:17:22.216" v="1903" actId="14100"/>
          <ac:spMkLst>
            <pc:docMk/>
            <pc:sldMk cId="1054483516" sldId="342"/>
            <ac:spMk id="20" creationId="{96F69615-A6DB-4D38-9D6A-CAA18E823380}"/>
          </ac:spMkLst>
        </pc:spChg>
        <pc:spChg chg="mod">
          <ac:chgData name="C Hall" userId="1ef65fcf72a21722" providerId="LiveId" clId="{3E2350F2-BDDF-4327-BF97-EC6B07492D3C}" dt="2022-03-21T15:33:24.898" v="2229" actId="20577"/>
          <ac:spMkLst>
            <pc:docMk/>
            <pc:sldMk cId="1054483516" sldId="342"/>
            <ac:spMk id="39" creationId="{F30D6B9B-815B-4DA1-980E-23973648B57E}"/>
          </ac:spMkLst>
        </pc:spChg>
        <pc:spChg chg="mod">
          <ac:chgData name="C Hall" userId="1ef65fcf72a21722" providerId="LiveId" clId="{3E2350F2-BDDF-4327-BF97-EC6B07492D3C}" dt="2022-03-21T01:19:10.943" v="1914" actId="20577"/>
          <ac:spMkLst>
            <pc:docMk/>
            <pc:sldMk cId="1054483516" sldId="342"/>
            <ac:spMk id="51" creationId="{B6A12FD1-B571-4D30-98A6-F040DF89C7CE}"/>
          </ac:spMkLst>
        </pc:spChg>
        <pc:spChg chg="mod">
          <ac:chgData name="C Hall" userId="1ef65fcf72a21722" providerId="LiveId" clId="{3E2350F2-BDDF-4327-BF97-EC6B07492D3C}" dt="2022-03-21T01:20:41.229" v="2001" actId="20577"/>
          <ac:spMkLst>
            <pc:docMk/>
            <pc:sldMk cId="1054483516" sldId="342"/>
            <ac:spMk id="52" creationId="{76D4F184-536B-4ED2-9B80-EEFA56519B22}"/>
          </ac:spMkLst>
        </pc:spChg>
        <pc:spChg chg="mod">
          <ac:chgData name="C Hall" userId="1ef65fcf72a21722" providerId="LiveId" clId="{3E2350F2-BDDF-4327-BF97-EC6B07492D3C}" dt="2022-03-21T01:20:46.738" v="2003" actId="20577"/>
          <ac:spMkLst>
            <pc:docMk/>
            <pc:sldMk cId="1054483516" sldId="342"/>
            <ac:spMk id="53" creationId="{104F1F2F-F272-4E12-9FDA-C24859CE30C7}"/>
          </ac:spMkLst>
        </pc:spChg>
        <pc:spChg chg="mod">
          <ac:chgData name="C Hall" userId="1ef65fcf72a21722" providerId="LiveId" clId="{3E2350F2-BDDF-4327-BF97-EC6B07492D3C}" dt="2022-03-21T01:20:51.042" v="2005" actId="20577"/>
          <ac:spMkLst>
            <pc:docMk/>
            <pc:sldMk cId="1054483516" sldId="342"/>
            <ac:spMk id="54" creationId="{0FB2CAB6-D3C7-4FA9-96B5-77DCDDD50BD2}"/>
          </ac:spMkLst>
        </pc:spChg>
        <pc:picChg chg="del">
          <ac:chgData name="C Hall" userId="1ef65fcf72a21722" providerId="LiveId" clId="{3E2350F2-BDDF-4327-BF97-EC6B07492D3C}" dt="2022-03-21T01:10:08.400" v="1896" actId="478"/>
          <ac:picMkLst>
            <pc:docMk/>
            <pc:sldMk cId="1054483516" sldId="342"/>
            <ac:picMk id="5" creationId="{55B1A42D-2CEE-4AEE-B253-1C2CD12A8AC2}"/>
          </ac:picMkLst>
        </pc:picChg>
        <pc:picChg chg="add mod">
          <ac:chgData name="C Hall" userId="1ef65fcf72a21722" providerId="LiveId" clId="{3E2350F2-BDDF-4327-BF97-EC6B07492D3C}" dt="2022-03-21T01:19:01.817" v="1912" actId="1076"/>
          <ac:picMkLst>
            <pc:docMk/>
            <pc:sldMk cId="1054483516" sldId="342"/>
            <ac:picMk id="6" creationId="{637D4015-790C-4B26-A889-D4EBF666C6CB}"/>
          </ac:picMkLst>
        </pc:picChg>
        <pc:picChg chg="add del mod">
          <ac:chgData name="C Hall" userId="1ef65fcf72a21722" providerId="LiveId" clId="{3E2350F2-BDDF-4327-BF97-EC6B07492D3C}" dt="2022-03-21T02:23:19.672" v="2204" actId="478"/>
          <ac:picMkLst>
            <pc:docMk/>
            <pc:sldMk cId="1054483516" sldId="342"/>
            <ac:picMk id="8" creationId="{4AEBEBFC-974C-45E6-9377-B98AB6910C47}"/>
          </ac:picMkLst>
        </pc:picChg>
        <pc:picChg chg="add del mod">
          <ac:chgData name="C Hall" userId="1ef65fcf72a21722" providerId="LiveId" clId="{3E2350F2-BDDF-4327-BF97-EC6B07492D3C}" dt="2022-03-21T01:24:51.402" v="2094" actId="22"/>
          <ac:picMkLst>
            <pc:docMk/>
            <pc:sldMk cId="1054483516" sldId="342"/>
            <ac:picMk id="10" creationId="{A8218024-6FE8-443C-95DE-4C56105288B0}"/>
          </ac:picMkLst>
        </pc:picChg>
        <pc:picChg chg="del">
          <ac:chgData name="C Hall" userId="1ef65fcf72a21722" providerId="LiveId" clId="{3E2350F2-BDDF-4327-BF97-EC6B07492D3C}" dt="2022-03-21T01:10:09.165" v="1897" actId="478"/>
          <ac:picMkLst>
            <pc:docMk/>
            <pc:sldMk cId="1054483516" sldId="342"/>
            <ac:picMk id="12" creationId="{BE323CDA-1BFC-4588-8AA9-92F19860414D}"/>
          </ac:picMkLst>
        </pc:picChg>
        <pc:picChg chg="add mod">
          <ac:chgData name="C Hall" userId="1ef65fcf72a21722" providerId="LiveId" clId="{3E2350F2-BDDF-4327-BF97-EC6B07492D3C}" dt="2022-03-21T02:15:31.976" v="2106" actId="14100"/>
          <ac:picMkLst>
            <pc:docMk/>
            <pc:sldMk cId="1054483516" sldId="342"/>
            <ac:picMk id="13" creationId="{7AF7A66E-987C-433B-852B-934BE5DD5648}"/>
          </ac:picMkLst>
        </pc:picChg>
        <pc:picChg chg="add mod">
          <ac:chgData name="C Hall" userId="1ef65fcf72a21722" providerId="LiveId" clId="{3E2350F2-BDDF-4327-BF97-EC6B07492D3C}" dt="2022-03-21T02:23:28.008" v="2207" actId="14100"/>
          <ac:picMkLst>
            <pc:docMk/>
            <pc:sldMk cId="1054483516" sldId="342"/>
            <ac:picMk id="15" creationId="{D79452B9-446A-48ED-AE73-9D839D5B3E8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488A4-4C19-40DD-A00B-4F3015B0E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CEBD3B-EB20-43B2-87D4-04F09CD1A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B6CA4-AFE6-467A-BB37-4F3906A67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FD3B0-70B4-4DF5-BA7C-BFC69B7AD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C1B2F-45CE-4A9B-95C5-04516D9A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945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51558-DDC3-47FE-9F40-B6773AEE3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52989B-C99A-44DB-9361-C7040F60A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DE7DB-8820-482A-98A1-37E9E0481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D72B9-B181-4AEE-91D1-74BA80F3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94EBE-0A0C-4E75-A89D-25920D11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901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84414E-3992-477B-BC5A-53CC9AF98D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63A179-F8E5-4F94-95BC-CC09E7668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379D6-67F6-4382-8C25-66E4B93AE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E030F-5927-4696-8D05-85A023656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3F8D5-CB3E-47BF-B8C7-2C51A631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066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F5201-FA26-4F4C-BBA1-3C4D92C75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D2A89-224F-4D3F-9DEE-FDF297185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01750-5C48-457D-8DB4-BEB27F4E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DF8A4-0E7C-4354-899F-89A433409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24A4E-A7FB-4B40-A9AA-1492C0F3E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242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98991-B282-444A-8BAE-64EED24B3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9C259-229B-49F0-944A-2470AEC2A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F0468-B66D-4B99-93F5-1F9221426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82624-DB49-442B-BC8A-A2809B42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6D11E-891C-4216-9309-3E69FF0BA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974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D09BF-71EB-4605-BDBF-86A456AF3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663EC-04BB-463E-912F-E638B00C5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048FD-CC33-4842-9BDA-B7640179B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8288F-73A1-4374-A314-F2A3558A8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F8307-4437-4D5C-A59C-B0ABF062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D2F86-F9D7-4589-985C-D6FE0CB4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968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7C4F0-36C6-4D28-981B-07F6BACC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07623-79B8-40F6-8F87-9E0C972E0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0B3E1-550C-45D3-839D-F29F0AE9F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32806-69FF-40B0-98FA-8724E0CE90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233AC-2939-401C-BE1A-E5C6423766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9BBC72-3B93-4EED-B3F8-42B5DB47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2022-03-28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219FFD-58E3-467B-9978-D6613A5A5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0631E7-4FDE-43CC-B815-C8E9E627A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504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C2901-DC0D-4B61-824C-D30F3A79F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923499-1F10-4D8C-AFF3-948C0A67A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2022-03-28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DB4442-A076-41A4-B6C4-AD11C1EAB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4787F-BD44-474F-9ADB-B14499DF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555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D09193-680B-42F7-8A3C-1374C2D39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2022-03-28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50AB46-2A73-414E-AA9B-49A2EB29E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02601-CBA9-4048-8A2A-3806C092F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94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F7A8-C3BD-4D9F-A639-F27B8AFDA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C903E-8270-4888-ACD6-2CF96E96F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FC06FB-5843-41D3-B436-2E19C892E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A413E9-D175-44F8-9703-5B3404E87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96857-195E-4438-BAAD-F599510AD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D74AE-564E-456A-AA39-9213EC20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2753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B3E61-F92C-40E6-ADE5-833714807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E0B2DF-6C13-4364-8252-6089C5C65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911412-B985-4EC7-824C-E214F2E3B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009CA-1065-4C7C-9620-C74F7DA91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CE1293-703E-442F-B65F-FA804126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A0DC6-14C4-4E80-AB37-94F9B24C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137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ED06CD-F9A6-422D-AE3F-5058E631E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3BEC4-C854-4F57-8E26-0BC45EC3C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C7482-6135-40F4-BFA3-5F12E0524E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9E8FC-0A6E-40C6-8206-024A6932564B}" type="datetimeFigureOut">
              <a:rPr lang="en-CA" smtClean="0"/>
              <a:t>2022-03-28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F0E5D-CFE1-48C1-A523-DD49BC9B0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1DE01-D676-4860-AFC0-7E337B9B5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66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920" y="2036670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F6271-2AEE-4800-9181-2421C299A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202" y="345643"/>
            <a:ext cx="4725596" cy="627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6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D0A0C6-D040-4393-B116-B3BA685BD4AB}"/>
              </a:ext>
            </a:extLst>
          </p:cNvPr>
          <p:cNvSpPr txBox="1"/>
          <p:nvPr/>
        </p:nvSpPr>
        <p:spPr>
          <a:xfrm>
            <a:off x="1395976" y="451569"/>
            <a:ext cx="94000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Drawing Structures from an IUPAC name</a:t>
            </a:r>
            <a:endParaRPr kumimoji="0" lang="en-CA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0D6B9B-815B-4DA1-980E-23973648B57E}"/>
              </a:ext>
            </a:extLst>
          </p:cNvPr>
          <p:cNvSpPr txBox="1"/>
          <p:nvPr/>
        </p:nvSpPr>
        <p:spPr>
          <a:xfrm>
            <a:off x="1014060" y="1892999"/>
            <a:ext cx="104902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Longest continuous carbon chain?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Substituent group(s) off the main chain?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Lowest possible carbon number of the double bond?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Location of substituent group(s)?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6A12FD1-B571-4D30-98A6-F040DF89C7CE}"/>
              </a:ext>
            </a:extLst>
          </p:cNvPr>
          <p:cNvSpPr txBox="1"/>
          <p:nvPr/>
        </p:nvSpPr>
        <p:spPr>
          <a:xfrm>
            <a:off x="1014058" y="3898652"/>
            <a:ext cx="30054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lang="en-US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Carbons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6D4F184-536B-4ED2-9B80-EEFA56519B22}"/>
              </a:ext>
            </a:extLst>
          </p:cNvPr>
          <p:cNvSpPr txBox="1"/>
          <p:nvPr/>
        </p:nvSpPr>
        <p:spPr>
          <a:xfrm>
            <a:off x="1014057" y="4305404"/>
            <a:ext cx="55105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1 x CH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(methyl)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04F1F2F-F272-4E12-9FDA-C24859CE30C7}"/>
              </a:ext>
            </a:extLst>
          </p:cNvPr>
          <p:cNvSpPr txBox="1"/>
          <p:nvPr/>
        </p:nvSpPr>
        <p:spPr>
          <a:xfrm>
            <a:off x="1014057" y="4742887"/>
            <a:ext cx="30054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lang="en-US" sz="2400" b="1" noProof="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Carbon #2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FB2CAB6-D3C7-4FA9-96B5-77DCDDD50BD2}"/>
              </a:ext>
            </a:extLst>
          </p:cNvPr>
          <p:cNvSpPr txBox="1"/>
          <p:nvPr/>
        </p:nvSpPr>
        <p:spPr>
          <a:xfrm>
            <a:off x="1014056" y="5199127"/>
            <a:ext cx="53391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Carbon #2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631B95-D59C-4770-B3BE-6634D0741B80}"/>
              </a:ext>
            </a:extLst>
          </p:cNvPr>
          <p:cNvSpPr txBox="1"/>
          <p:nvPr/>
        </p:nvSpPr>
        <p:spPr>
          <a:xfrm>
            <a:off x="4283298" y="1234776"/>
            <a:ext cx="3063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8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2-methyl-2-butene</a:t>
            </a:r>
            <a:r>
              <a:rPr lang="en-CA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kumimoji="0" lang="en-CA" sz="2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6F69615-A6DB-4D38-9D6A-CAA18E823380}"/>
              </a:ext>
            </a:extLst>
          </p:cNvPr>
          <p:cNvSpPr/>
          <p:nvPr/>
        </p:nvSpPr>
        <p:spPr>
          <a:xfrm>
            <a:off x="4226892" y="1256038"/>
            <a:ext cx="3063211" cy="492443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7D4015-790C-4B26-A889-D4EBF666C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778" y="3654475"/>
            <a:ext cx="2963606" cy="24098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F7A66E-987C-433B-852B-934BE5DD5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792" y="5969803"/>
            <a:ext cx="2551060" cy="3873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9452B9-446A-48ED-AE73-9D839D5B3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516" y="4122764"/>
            <a:ext cx="2451182" cy="150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8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38923"/>
            <a:ext cx="10905066" cy="72230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Alkynes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920" y="1200151"/>
            <a:ext cx="9400048" cy="51878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alkynes are a family which contain at minimum one carbon-to-carbon triple bond. They are considered </a:t>
            </a:r>
            <a:r>
              <a:rPr lang="en-US" b="1" dirty="0"/>
              <a:t>unsaturated</a:t>
            </a:r>
            <a:r>
              <a:rPr lang="en-US" dirty="0"/>
              <a:t> hydrocarbons.</a:t>
            </a:r>
          </a:p>
          <a:p>
            <a:endParaRPr lang="en-US" dirty="0"/>
          </a:p>
          <a:p>
            <a:r>
              <a:rPr lang="en-US" dirty="0"/>
              <a:t>Example: </a:t>
            </a:r>
            <a:r>
              <a:rPr lang="en-CA" sz="2800" b="0" i="0" dirty="0">
                <a:effectLst/>
              </a:rPr>
              <a:t>3-methyl-1-pentyne  (C</a:t>
            </a:r>
            <a:r>
              <a:rPr lang="en-CA" sz="2800" b="0" i="0" baseline="-25000" dirty="0">
                <a:effectLst/>
              </a:rPr>
              <a:t>6</a:t>
            </a:r>
            <a:r>
              <a:rPr lang="en-CA" sz="2800" b="0" i="0" dirty="0">
                <a:effectLst/>
              </a:rPr>
              <a:t>H</a:t>
            </a:r>
            <a:r>
              <a:rPr lang="en-CA" sz="2800" b="0" i="0" baseline="-25000" dirty="0">
                <a:effectLst/>
              </a:rPr>
              <a:t>10</a:t>
            </a:r>
            <a:r>
              <a:rPr lang="en-CA" sz="2800" b="0" i="0" dirty="0">
                <a:effectLst/>
              </a:rPr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general formula for the alkenes is </a:t>
            </a:r>
            <a:r>
              <a:rPr lang="en-US" sz="3400" b="1" dirty="0"/>
              <a:t>C</a:t>
            </a:r>
            <a:r>
              <a:rPr lang="en-US" sz="3400" b="1" baseline="-25000" dirty="0"/>
              <a:t>n</a:t>
            </a:r>
            <a:r>
              <a:rPr lang="en-US" sz="3400" b="1" dirty="0"/>
              <a:t>H</a:t>
            </a:r>
            <a:r>
              <a:rPr lang="en-US" sz="3400" b="1" baseline="-25000" dirty="0"/>
              <a:t>2n-2</a:t>
            </a:r>
          </a:p>
          <a:p>
            <a:r>
              <a:rPr lang="en-US" dirty="0"/>
              <a:t>The names of alkynes end in ‘</a:t>
            </a:r>
            <a:r>
              <a:rPr lang="en-US" b="1" dirty="0" err="1"/>
              <a:t>yne</a:t>
            </a:r>
            <a:r>
              <a:rPr lang="en-US" dirty="0"/>
              <a:t>’.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F3B445-C3D5-4A8A-9C8F-201918ED3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252" y="3429000"/>
            <a:ext cx="3166192" cy="135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60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38923"/>
            <a:ext cx="10905066" cy="72230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Alkynes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920" y="1200151"/>
            <a:ext cx="9400048" cy="518785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EF62FE8C-C14B-4A56-9DFF-2E04BC757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221522"/>
              </p:ext>
            </p:extLst>
          </p:nvPr>
        </p:nvGraphicFramePr>
        <p:xfrm>
          <a:off x="3809973" y="1653712"/>
          <a:ext cx="4817942" cy="4271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0726">
                  <a:extLst>
                    <a:ext uri="{9D8B030D-6E8A-4147-A177-3AD203B41FA5}">
                      <a16:colId xmlns:a16="http://schemas.microsoft.com/office/drawing/2014/main" val="2269669658"/>
                    </a:ext>
                  </a:extLst>
                </a:gridCol>
                <a:gridCol w="2827216">
                  <a:extLst>
                    <a:ext uri="{9D8B030D-6E8A-4147-A177-3AD203B41FA5}">
                      <a16:colId xmlns:a16="http://schemas.microsoft.com/office/drawing/2014/main" val="4267808583"/>
                    </a:ext>
                  </a:extLst>
                </a:gridCol>
              </a:tblGrid>
              <a:tr h="427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dirty="0">
                          <a:solidFill>
                            <a:schemeClr val="bg1"/>
                          </a:solidFill>
                          <a:effectLst/>
                        </a:rPr>
                        <a:t>NAME</a:t>
                      </a:r>
                      <a:endParaRPr lang="en-CA" sz="2200" b="1" u="non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MOLECULAR FORMULA</a:t>
                      </a:r>
                      <a:endParaRPr lang="en-CA" sz="2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44776915"/>
                  </a:ext>
                </a:extLst>
              </a:tr>
              <a:tr h="427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Ethyne*</a:t>
                      </a:r>
                      <a:endParaRPr lang="en-CA" sz="2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CA" sz="22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CA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CA" sz="22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8024411"/>
                  </a:ext>
                </a:extLst>
              </a:tr>
              <a:tr h="427126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200" dirty="0">
                          <a:solidFill>
                            <a:schemeClr val="tx1"/>
                          </a:solidFill>
                          <a:effectLst/>
                        </a:rPr>
                        <a:t>Propyne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2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CA" sz="22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CA" sz="22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CA" sz="220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CA" sz="2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56239125"/>
                  </a:ext>
                </a:extLst>
              </a:tr>
              <a:tr h="427126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200">
                          <a:solidFill>
                            <a:schemeClr val="tx1"/>
                          </a:solidFill>
                          <a:effectLst/>
                        </a:rPr>
                        <a:t>1-Butyne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2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CA" sz="220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CA" sz="22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CA" sz="2200" baseline="-25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CA" sz="2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8623126"/>
                  </a:ext>
                </a:extLst>
              </a:tr>
              <a:tr h="427126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200">
                          <a:solidFill>
                            <a:schemeClr val="tx1"/>
                          </a:solidFill>
                          <a:effectLst/>
                        </a:rPr>
                        <a:t>1-Pentyne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2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CA" sz="2200" baseline="-25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n-CA" sz="22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CA" sz="2200" baseline="-250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CA" sz="2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9626138"/>
                  </a:ext>
                </a:extLst>
              </a:tr>
              <a:tr h="427126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200">
                          <a:solidFill>
                            <a:schemeClr val="tx1"/>
                          </a:solidFill>
                          <a:effectLst/>
                        </a:rPr>
                        <a:t>1-Hexyne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20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CA" sz="2200" baseline="-25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CA" sz="220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CA" sz="2200" baseline="-25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CA" sz="2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0713623"/>
                  </a:ext>
                </a:extLst>
              </a:tr>
              <a:tr h="427126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200">
                          <a:solidFill>
                            <a:schemeClr val="tx1"/>
                          </a:solidFill>
                          <a:effectLst/>
                        </a:rPr>
                        <a:t>1-Heptyne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2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CA" sz="2200" baseline="-25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en-CA" sz="22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CA" sz="2200" baseline="-250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CA" sz="2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91192450"/>
                  </a:ext>
                </a:extLst>
              </a:tr>
              <a:tr h="427126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200">
                          <a:solidFill>
                            <a:schemeClr val="tx1"/>
                          </a:solidFill>
                          <a:effectLst/>
                        </a:rPr>
                        <a:t>1-Octyne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2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CA" sz="2200" baseline="-250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en-CA" sz="22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CA" sz="2200" baseline="-250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CA" sz="2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07882851"/>
                  </a:ext>
                </a:extLst>
              </a:tr>
              <a:tr h="427126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200">
                          <a:solidFill>
                            <a:schemeClr val="tx1"/>
                          </a:solidFill>
                          <a:effectLst/>
                        </a:rPr>
                        <a:t>1-Nonyne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2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CA" sz="2200" baseline="-250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CA" sz="22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CA" sz="2200" baseline="-250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CA" sz="2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52539767"/>
                  </a:ext>
                </a:extLst>
              </a:tr>
              <a:tr h="427126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200">
                          <a:solidFill>
                            <a:schemeClr val="tx1"/>
                          </a:solidFill>
                          <a:effectLst/>
                        </a:rPr>
                        <a:t>1-Decyne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2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CA" sz="2200" baseline="-25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CA" sz="22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CA" sz="2200" baseline="-250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CA" sz="2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07979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0099F4F-D550-437B-823D-AEA7C1BBE08B}"/>
              </a:ext>
            </a:extLst>
          </p:cNvPr>
          <p:cNvSpPr txBox="1"/>
          <p:nvPr/>
        </p:nvSpPr>
        <p:spPr>
          <a:xfrm>
            <a:off x="4128735" y="6065529"/>
            <a:ext cx="463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*Ethyne – commonly known as Acetylene </a:t>
            </a:r>
            <a:endParaRPr lang="en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74926A-E85D-4532-BF55-3FDA5481866C}"/>
              </a:ext>
            </a:extLst>
          </p:cNvPr>
          <p:cNvSpPr txBox="1"/>
          <p:nvPr/>
        </p:nvSpPr>
        <p:spPr>
          <a:xfrm>
            <a:off x="4577080" y="89630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First 9 Alkynes List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1507265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916"/>
            <a:ext cx="10905066" cy="64821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Naming Alkynes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920" y="2036670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DC969A-047E-4A87-975D-E04A4C62616E}"/>
              </a:ext>
            </a:extLst>
          </p:cNvPr>
          <p:cNvSpPr txBox="1"/>
          <p:nvPr/>
        </p:nvSpPr>
        <p:spPr>
          <a:xfrm>
            <a:off x="1271058" y="713127"/>
            <a:ext cx="10277475" cy="690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 fontAlgn="base">
              <a:buFont typeface="+mj-lt"/>
              <a:buAutoNum type="arabicPeriod"/>
            </a:pPr>
            <a:r>
              <a:rPr lang="en-US" sz="2500" dirty="0"/>
              <a:t>Name the parent hydrocarbon by locating the longest carbon chain that contains the triple bond and name it according to the number of carbons with the suffix -</a:t>
            </a:r>
            <a:r>
              <a:rPr lang="en-US" sz="2500" b="1" dirty="0" err="1"/>
              <a:t>yne</a:t>
            </a:r>
            <a:r>
              <a:rPr lang="en-US" sz="2500" dirty="0"/>
              <a:t>.</a:t>
            </a:r>
          </a:p>
          <a:p>
            <a:pPr marL="514350" indent="-514350" algn="l" fontAlgn="base">
              <a:buFont typeface="+mj-lt"/>
              <a:buAutoNum type="arabicPeriod"/>
            </a:pPr>
            <a:r>
              <a:rPr lang="en-US" sz="2500" dirty="0">
                <a:highlight>
                  <a:srgbClr val="FFFF00"/>
                </a:highlight>
              </a:rPr>
              <a:t>Number the carbons of the parent chain so the </a:t>
            </a:r>
            <a:r>
              <a:rPr lang="en-US" sz="2500" b="1" dirty="0">
                <a:highlight>
                  <a:srgbClr val="FFFF00"/>
                </a:highlight>
              </a:rPr>
              <a:t>triple bond carbons</a:t>
            </a:r>
            <a:r>
              <a:rPr lang="en-US" sz="2500" dirty="0">
                <a:highlight>
                  <a:srgbClr val="FFFF00"/>
                </a:highlight>
              </a:rPr>
              <a:t> have the </a:t>
            </a:r>
            <a:r>
              <a:rPr lang="en-US" sz="2500" b="1" dirty="0">
                <a:highlight>
                  <a:srgbClr val="FFFF00"/>
                </a:highlight>
              </a:rPr>
              <a:t>lowest possible numbers</a:t>
            </a:r>
            <a:r>
              <a:rPr lang="en-US" sz="2500" dirty="0">
                <a:highlight>
                  <a:srgbClr val="FFFF00"/>
                </a:highlight>
              </a:rPr>
              <a:t>.</a:t>
            </a:r>
          </a:p>
          <a:p>
            <a:pPr marL="514350" indent="-514350" algn="l" fontAlgn="base">
              <a:buFont typeface="+mj-lt"/>
              <a:buAutoNum type="arabicPeriod"/>
            </a:pPr>
            <a:r>
              <a:rPr lang="en-US" sz="2500" dirty="0"/>
              <a:t>If the triple bond is equidistant from each end, number so the first substituent has the lowest number.</a:t>
            </a:r>
          </a:p>
          <a:p>
            <a:pPr marL="514350" indent="-514350" algn="l" fontAlgn="base">
              <a:buFont typeface="+mj-lt"/>
              <a:buAutoNum type="arabicPeriod"/>
            </a:pPr>
            <a:r>
              <a:rPr lang="en-US" sz="2500" dirty="0"/>
              <a:t>Write out the full name, numbering the substituents according to their position in the chain and list them in </a:t>
            </a:r>
            <a:r>
              <a:rPr lang="en-US" sz="2500" b="1" dirty="0"/>
              <a:t>alphabetical order</a:t>
            </a:r>
            <a:r>
              <a:rPr lang="en-US" sz="2500" dirty="0"/>
              <a:t>.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2500" b="0" i="0" dirty="0">
                <a:solidFill>
                  <a:srgbClr val="000000"/>
                </a:solidFill>
                <a:effectLst/>
              </a:rPr>
              <a:t>If there are more than one of the same substituent use the prefixes di, tri, and tetra. </a:t>
            </a:r>
            <a:r>
              <a:rPr lang="en-US" sz="2500" b="1" i="0" dirty="0">
                <a:solidFill>
                  <a:srgbClr val="000000"/>
                </a:solidFill>
                <a:effectLst/>
              </a:rPr>
              <a:t>These prefixes are not considered in the alphabetical order.</a:t>
            </a:r>
            <a:endParaRPr lang="en-US" sz="2500" dirty="0"/>
          </a:p>
          <a:p>
            <a:pPr marL="514350" indent="-514350" algn="l" fontAlgn="base">
              <a:buFont typeface="+mj-lt"/>
              <a:buAutoNum type="arabicPeriod"/>
            </a:pPr>
            <a:r>
              <a:rPr lang="en-US" sz="2500" dirty="0"/>
              <a:t>Indicate the triple bond by the number of the </a:t>
            </a:r>
            <a:r>
              <a:rPr lang="en-US" sz="2500" b="1" dirty="0"/>
              <a:t>first alkyne carbon</a:t>
            </a:r>
            <a:r>
              <a:rPr lang="en-US" sz="2500" dirty="0"/>
              <a:t>.</a:t>
            </a:r>
          </a:p>
          <a:p>
            <a:pPr marL="514350" indent="-514350" algn="l" fontAlgn="base">
              <a:buFont typeface="+mj-lt"/>
              <a:buAutoNum type="arabicPeriod"/>
            </a:pPr>
            <a:r>
              <a:rPr lang="en-US" sz="2500" dirty="0"/>
              <a:t>If more than one triple bond is present, indicate their position by using the number of the first carbon of each triple bond and use the </a:t>
            </a:r>
            <a:r>
              <a:rPr lang="en-US" sz="2500" b="1" dirty="0"/>
              <a:t>suffix -</a:t>
            </a:r>
            <a:r>
              <a:rPr lang="en-US" sz="2500" b="1" dirty="0" err="1"/>
              <a:t>diyne</a:t>
            </a:r>
            <a:r>
              <a:rPr lang="en-US" sz="2500" b="1" dirty="0"/>
              <a:t> (for 2 triple bonds), -</a:t>
            </a:r>
            <a:r>
              <a:rPr lang="en-US" sz="2500" b="1" dirty="0" err="1"/>
              <a:t>triyne</a:t>
            </a:r>
            <a:r>
              <a:rPr lang="en-US" sz="2500" b="1" dirty="0"/>
              <a:t> (for 3 triple bonds), -</a:t>
            </a:r>
            <a:r>
              <a:rPr lang="en-US" sz="2500" b="1" dirty="0" err="1"/>
              <a:t>tetrayne</a:t>
            </a:r>
            <a:r>
              <a:rPr lang="en-US" sz="2500" b="1" dirty="0"/>
              <a:t> (for 4 triple bonds)</a:t>
            </a:r>
            <a:r>
              <a:rPr lang="en-US" sz="2500" dirty="0"/>
              <a:t>, etc.</a:t>
            </a:r>
          </a:p>
          <a:p>
            <a:endParaRPr lang="en-US" sz="2500" b="0" i="0" dirty="0">
              <a:solidFill>
                <a:srgbClr val="000000"/>
              </a:solidFill>
              <a:effectLst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7354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38923"/>
            <a:ext cx="10905066" cy="78977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920" y="2036670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10007D-ECD7-4832-A00C-14BD005791BE}"/>
              </a:ext>
            </a:extLst>
          </p:cNvPr>
          <p:cNvSpPr txBox="1"/>
          <p:nvPr/>
        </p:nvSpPr>
        <p:spPr>
          <a:xfrm>
            <a:off x="2133608" y="3429000"/>
            <a:ext cx="798194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Longest continuous carbon chain with triple bond?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/>
              <a:t>Substituent group(s) off the main chain?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/>
              <a:t>Number the chain starting at the nearest triple bond –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Location of the triple bond?</a:t>
            </a:r>
          </a:p>
          <a:p>
            <a:pPr marL="342900" indent="-342900">
              <a:buAutoNum type="arabicPeriod"/>
            </a:pPr>
            <a:r>
              <a:rPr lang="en-US" sz="2400" dirty="0"/>
              <a:t>Location of substituent group(s)?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sz="2400" dirty="0"/>
          </a:p>
          <a:p>
            <a:r>
              <a:rPr lang="en-US" sz="2400" dirty="0"/>
              <a:t>NAME?   </a:t>
            </a:r>
            <a:endParaRPr lang="en-C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95C69F-1F4C-4910-8DED-171996BBAF52}"/>
              </a:ext>
            </a:extLst>
          </p:cNvPr>
          <p:cNvSpPr txBox="1"/>
          <p:nvPr/>
        </p:nvSpPr>
        <p:spPr>
          <a:xfrm>
            <a:off x="9082306" y="3380882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6 Carbons</a:t>
            </a:r>
            <a:endParaRPr lang="en-CA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8F2A2A-FF37-45CF-A174-C5774A109A42}"/>
              </a:ext>
            </a:extLst>
          </p:cNvPr>
          <p:cNvSpPr txBox="1"/>
          <p:nvPr/>
        </p:nvSpPr>
        <p:spPr>
          <a:xfrm>
            <a:off x="7646389" y="3756329"/>
            <a:ext cx="22336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3 x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CH</a:t>
            </a:r>
            <a:r>
              <a:rPr lang="en-US" sz="2400" b="1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(methyl)</a:t>
            </a:r>
          </a:p>
          <a:p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482896-EE6F-4C2E-AA5E-92618A2BE162}"/>
              </a:ext>
            </a:extLst>
          </p:cNvPr>
          <p:cNvSpPr txBox="1"/>
          <p:nvPr/>
        </p:nvSpPr>
        <p:spPr>
          <a:xfrm>
            <a:off x="2471286" y="4508964"/>
            <a:ext cx="27044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number right to left</a:t>
            </a:r>
          </a:p>
          <a:p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F2FFA3-13C1-4773-BE17-7F197AF5B6CB}"/>
              </a:ext>
            </a:extLst>
          </p:cNvPr>
          <p:cNvSpPr txBox="1"/>
          <p:nvPr/>
        </p:nvSpPr>
        <p:spPr>
          <a:xfrm>
            <a:off x="6677389" y="5287452"/>
            <a:ext cx="270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Carbon #4 (x2) &amp; #5</a:t>
            </a:r>
            <a:endParaRPr lang="en-C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B64350-5700-448D-AA2E-28864057C82C}"/>
              </a:ext>
            </a:extLst>
          </p:cNvPr>
          <p:cNvSpPr txBox="1"/>
          <p:nvPr/>
        </p:nvSpPr>
        <p:spPr>
          <a:xfrm>
            <a:off x="3245700" y="6013189"/>
            <a:ext cx="3357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4,4,5-trimethyl-2-hexyne</a:t>
            </a:r>
            <a:endParaRPr lang="en-CA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01EC1D4-2695-496F-A7DD-1766FC97A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313" y="1244211"/>
            <a:ext cx="5211993" cy="17756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CBC04F-8930-4E01-8B21-642024C1024F}"/>
              </a:ext>
            </a:extLst>
          </p:cNvPr>
          <p:cNvSpPr txBox="1"/>
          <p:nvPr/>
        </p:nvSpPr>
        <p:spPr>
          <a:xfrm>
            <a:off x="6050399" y="4905440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Carbon #2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89143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1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38923"/>
            <a:ext cx="10905066" cy="78977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920" y="2036670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10007D-ECD7-4832-A00C-14BD005791BE}"/>
              </a:ext>
            </a:extLst>
          </p:cNvPr>
          <p:cNvSpPr txBox="1"/>
          <p:nvPr/>
        </p:nvSpPr>
        <p:spPr>
          <a:xfrm>
            <a:off x="2133608" y="3429000"/>
            <a:ext cx="798194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Longest continuous carbon chain </a:t>
            </a:r>
            <a:r>
              <a:rPr lang="en-US" sz="2400"/>
              <a:t>with triple </a:t>
            </a:r>
            <a:r>
              <a:rPr lang="en-US" sz="2400" dirty="0"/>
              <a:t>bond?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/>
              <a:t>Substituent group(s) off the main chain?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/>
              <a:t>Number the chain starting at the nearest triple bond –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Location of triple bond?</a:t>
            </a:r>
          </a:p>
          <a:p>
            <a:pPr marL="342900" indent="-342900">
              <a:buAutoNum type="arabicPeriod"/>
            </a:pPr>
            <a:r>
              <a:rPr lang="en-US" sz="2400" dirty="0"/>
              <a:t>Location of substituent group(s)?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sz="2400" dirty="0"/>
          </a:p>
          <a:p>
            <a:r>
              <a:rPr lang="en-US" sz="2400" dirty="0"/>
              <a:t>NAME?   </a:t>
            </a:r>
            <a:endParaRPr lang="en-C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95C69F-1F4C-4910-8DED-171996BBAF52}"/>
              </a:ext>
            </a:extLst>
          </p:cNvPr>
          <p:cNvSpPr txBox="1"/>
          <p:nvPr/>
        </p:nvSpPr>
        <p:spPr>
          <a:xfrm>
            <a:off x="9082306" y="3380882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9 Carbons</a:t>
            </a:r>
            <a:endParaRPr lang="en-CA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8F2A2A-FF37-45CF-A174-C5774A109A42}"/>
              </a:ext>
            </a:extLst>
          </p:cNvPr>
          <p:cNvSpPr txBox="1"/>
          <p:nvPr/>
        </p:nvSpPr>
        <p:spPr>
          <a:xfrm>
            <a:off x="7646389" y="3756329"/>
            <a:ext cx="22336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2 x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CH</a:t>
            </a:r>
            <a:r>
              <a:rPr lang="en-US" sz="2400" b="1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(methyl)</a:t>
            </a:r>
          </a:p>
          <a:p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482896-EE6F-4C2E-AA5E-92618A2BE162}"/>
              </a:ext>
            </a:extLst>
          </p:cNvPr>
          <p:cNvSpPr txBox="1"/>
          <p:nvPr/>
        </p:nvSpPr>
        <p:spPr>
          <a:xfrm>
            <a:off x="2502095" y="4470848"/>
            <a:ext cx="27044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number right to left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F2FFA3-13C1-4773-BE17-7F197AF5B6CB}"/>
              </a:ext>
            </a:extLst>
          </p:cNvPr>
          <p:cNvSpPr txBox="1"/>
          <p:nvPr/>
        </p:nvSpPr>
        <p:spPr>
          <a:xfrm>
            <a:off x="6616459" y="5272130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Carbon #5 &amp; #6</a:t>
            </a:r>
            <a:endParaRPr lang="en-C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B64350-5700-448D-AA2E-28864057C82C}"/>
              </a:ext>
            </a:extLst>
          </p:cNvPr>
          <p:cNvSpPr txBox="1"/>
          <p:nvPr/>
        </p:nvSpPr>
        <p:spPr>
          <a:xfrm>
            <a:off x="3274064" y="5994139"/>
            <a:ext cx="3103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5,6-dimethyl-3-nonyne</a:t>
            </a:r>
            <a:endParaRPr lang="en-CA" sz="2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EA968F5-63DD-4C20-8448-4DF0CC363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602" y="1116773"/>
            <a:ext cx="6218796" cy="227254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8E150EB-77EC-422C-82C4-16499B22A9C1}"/>
              </a:ext>
            </a:extLst>
          </p:cNvPr>
          <p:cNvSpPr txBox="1"/>
          <p:nvPr/>
        </p:nvSpPr>
        <p:spPr>
          <a:xfrm>
            <a:off x="5519677" y="4879251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Carbon #3</a:t>
            </a:r>
            <a:endParaRPr lang="en-C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5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1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D0A0C6-D040-4393-B116-B3BA685BD4AB}"/>
              </a:ext>
            </a:extLst>
          </p:cNvPr>
          <p:cNvSpPr txBox="1"/>
          <p:nvPr/>
        </p:nvSpPr>
        <p:spPr>
          <a:xfrm>
            <a:off x="1395976" y="451569"/>
            <a:ext cx="94000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Drawing Structures from an IUPAC name</a:t>
            </a:r>
            <a:endParaRPr kumimoji="0" lang="en-CA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0D6B9B-815B-4DA1-980E-23973648B57E}"/>
              </a:ext>
            </a:extLst>
          </p:cNvPr>
          <p:cNvSpPr txBox="1"/>
          <p:nvPr/>
        </p:nvSpPr>
        <p:spPr>
          <a:xfrm>
            <a:off x="1014060" y="1892999"/>
            <a:ext cx="104902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Longest continuous carbon chain?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Substituent group(s) off the main chain?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arbon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number of triple bond (-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Location of substituent group(s)?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6A12FD1-B571-4D30-98A6-F040DF89C7CE}"/>
              </a:ext>
            </a:extLst>
          </p:cNvPr>
          <p:cNvSpPr txBox="1"/>
          <p:nvPr/>
        </p:nvSpPr>
        <p:spPr>
          <a:xfrm>
            <a:off x="1014058" y="3898652"/>
            <a:ext cx="30054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5 Carbons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6D4F184-536B-4ED2-9B80-EEFA56519B22}"/>
              </a:ext>
            </a:extLst>
          </p:cNvPr>
          <p:cNvSpPr txBox="1"/>
          <p:nvPr/>
        </p:nvSpPr>
        <p:spPr>
          <a:xfrm>
            <a:off x="1014057" y="4305404"/>
            <a:ext cx="55105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1 x CH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(ethyl)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04F1F2F-F272-4E12-9FDA-C24859CE30C7}"/>
              </a:ext>
            </a:extLst>
          </p:cNvPr>
          <p:cNvSpPr txBox="1"/>
          <p:nvPr/>
        </p:nvSpPr>
        <p:spPr>
          <a:xfrm>
            <a:off x="1014057" y="4742887"/>
            <a:ext cx="30054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lang="en-US" sz="2400" b="1" noProof="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Carbon #1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FB2CAB6-D3C7-4FA9-96B5-77DCDDD50BD2}"/>
              </a:ext>
            </a:extLst>
          </p:cNvPr>
          <p:cNvSpPr txBox="1"/>
          <p:nvPr/>
        </p:nvSpPr>
        <p:spPr>
          <a:xfrm>
            <a:off x="1014056" y="5199127"/>
            <a:ext cx="53391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Carbon #3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631B95-D59C-4770-B3BE-6634D0741B80}"/>
              </a:ext>
            </a:extLst>
          </p:cNvPr>
          <p:cNvSpPr txBox="1"/>
          <p:nvPr/>
        </p:nvSpPr>
        <p:spPr>
          <a:xfrm>
            <a:off x="4283298" y="1234776"/>
            <a:ext cx="3030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800" b="1" dirty="0">
                <a:solidFill>
                  <a:schemeClr val="accent1">
                    <a:lumMod val="75000"/>
                  </a:schemeClr>
                </a:solidFill>
              </a:rPr>
              <a:t>3-ethyl-1-pentyne </a:t>
            </a:r>
            <a:endParaRPr kumimoji="0" lang="en-CA" sz="2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6F69615-A6DB-4D38-9D6A-CAA18E823380}"/>
              </a:ext>
            </a:extLst>
          </p:cNvPr>
          <p:cNvSpPr/>
          <p:nvPr/>
        </p:nvSpPr>
        <p:spPr>
          <a:xfrm>
            <a:off x="4162424" y="1260774"/>
            <a:ext cx="3006805" cy="492443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B1A42D-2CEE-4AEE-B253-1C2CD12A8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794" y="3864962"/>
            <a:ext cx="2621077" cy="2072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323CDA-1BFC-4588-8AA9-92F198604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116" y="3741750"/>
            <a:ext cx="3633492" cy="231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38924"/>
            <a:ext cx="10905066" cy="91269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Cycloalkenes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409" y="1266825"/>
            <a:ext cx="9783791" cy="5121183"/>
          </a:xfrm>
        </p:spPr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</a:rPr>
              <a:t>Cycloalkenes are alkenes that consist of three or more carbon atoms linked together with at least one carbon-carbon double bond to form a structural ring but</a:t>
            </a:r>
            <a:r>
              <a:rPr lang="en-US" dirty="0"/>
              <a:t> has </a:t>
            </a:r>
            <a:r>
              <a:rPr lang="en-US" u="sng" dirty="0"/>
              <a:t>no aromatic character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b="0" i="0" dirty="0">
                <a:solidFill>
                  <a:srgbClr val="202124"/>
                </a:solidFill>
                <a:effectLst/>
              </a:rPr>
              <a:t>Cycloalkenes have the general formula </a:t>
            </a:r>
            <a:r>
              <a:rPr lang="en-US" b="1" i="0" dirty="0">
                <a:solidFill>
                  <a:srgbClr val="202124"/>
                </a:solidFill>
                <a:effectLst/>
              </a:rPr>
              <a:t>C</a:t>
            </a:r>
            <a:r>
              <a:rPr lang="en-US" b="1" i="0" baseline="-25000" dirty="0">
                <a:solidFill>
                  <a:srgbClr val="202124"/>
                </a:solidFill>
                <a:effectLst/>
              </a:rPr>
              <a:t>n</a:t>
            </a:r>
            <a:r>
              <a:rPr lang="en-US" b="1" i="0" dirty="0">
                <a:solidFill>
                  <a:srgbClr val="202124"/>
                </a:solidFill>
                <a:effectLst/>
              </a:rPr>
              <a:t>H</a:t>
            </a:r>
            <a:r>
              <a:rPr lang="en-US" b="1" i="0" baseline="-25000" dirty="0">
                <a:solidFill>
                  <a:srgbClr val="202124"/>
                </a:solidFill>
                <a:effectLst/>
              </a:rPr>
              <a:t>2(n-m)</a:t>
            </a:r>
            <a:r>
              <a:rPr lang="en-US" i="0" baseline="-25000" dirty="0">
                <a:solidFill>
                  <a:srgbClr val="202124"/>
                </a:solidFill>
                <a:effectLst/>
              </a:rPr>
              <a:t>.</a:t>
            </a:r>
            <a:r>
              <a:rPr lang="en-US" b="1" i="0" dirty="0">
                <a:solidFill>
                  <a:srgbClr val="202124"/>
                </a:solidFill>
                <a:effectLst/>
              </a:rPr>
              <a:t> </a:t>
            </a:r>
            <a:r>
              <a:rPr lang="en-US" b="0" i="0" dirty="0">
                <a:solidFill>
                  <a:srgbClr val="202124"/>
                </a:solidFill>
                <a:effectLst/>
              </a:rPr>
              <a:t>The letter m represents the number of double bonds. They are considered </a:t>
            </a:r>
            <a:r>
              <a:rPr lang="en-US" b="1" i="0" dirty="0">
                <a:solidFill>
                  <a:srgbClr val="202124"/>
                </a:solidFill>
                <a:effectLst/>
              </a:rPr>
              <a:t>unsaturated</a:t>
            </a:r>
            <a:r>
              <a:rPr lang="en-US" b="0" i="0" dirty="0">
                <a:solidFill>
                  <a:srgbClr val="202124"/>
                </a:solidFill>
                <a:effectLst/>
              </a:rPr>
              <a:t>.</a:t>
            </a:r>
          </a:p>
          <a:p>
            <a:endParaRPr lang="en-US" dirty="0">
              <a:solidFill>
                <a:srgbClr val="202124"/>
              </a:solidFill>
            </a:endParaRPr>
          </a:p>
          <a:p>
            <a:endParaRPr lang="en-US" b="0" i="0" dirty="0">
              <a:solidFill>
                <a:srgbClr val="202124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64219D-08F7-48F7-9630-0B3CEBD8C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173" y="4476715"/>
            <a:ext cx="2025754" cy="1352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0CC086-5E0D-4840-AD8E-FFD5DB8D14AD}"/>
              </a:ext>
            </a:extLst>
          </p:cNvPr>
          <p:cNvSpPr txBox="1"/>
          <p:nvPr/>
        </p:nvSpPr>
        <p:spPr>
          <a:xfrm flipH="1">
            <a:off x="3197173" y="5974847"/>
            <a:ext cx="264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Cyclopropene</a:t>
            </a:r>
            <a:endParaRPr lang="en-CA" sz="2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A43865-2F96-4665-BED9-F78FD5B19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853" y="4276040"/>
            <a:ext cx="2193975" cy="16988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443B85-11E1-47DB-95D1-B1CAE7664726}"/>
              </a:ext>
            </a:extLst>
          </p:cNvPr>
          <p:cNvSpPr txBox="1"/>
          <p:nvPr/>
        </p:nvSpPr>
        <p:spPr>
          <a:xfrm flipH="1">
            <a:off x="6873823" y="6012650"/>
            <a:ext cx="264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Cyclobutene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1476023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38923"/>
            <a:ext cx="10905066" cy="79155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Cycloalkynes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920" y="2036670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323327-4835-4553-A9C5-4AC63A993C64}"/>
              </a:ext>
            </a:extLst>
          </p:cNvPr>
          <p:cNvSpPr txBox="1"/>
          <p:nvPr/>
        </p:nvSpPr>
        <p:spPr>
          <a:xfrm>
            <a:off x="1214966" y="1041773"/>
            <a:ext cx="998643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 err="1">
                <a:solidFill>
                  <a:srgbClr val="202124"/>
                </a:solidFill>
                <a:effectLst/>
              </a:rPr>
              <a:t>Cycloalkynes</a:t>
            </a:r>
            <a:r>
              <a:rPr lang="en-US" sz="2800" b="0" i="0" dirty="0">
                <a:solidFill>
                  <a:srgbClr val="202124"/>
                </a:solidFill>
                <a:effectLst/>
              </a:rPr>
              <a:t> have a general formula </a:t>
            </a:r>
            <a:r>
              <a:rPr lang="en-US" sz="2800" b="1" i="0" dirty="0">
                <a:solidFill>
                  <a:srgbClr val="202124"/>
                </a:solidFill>
                <a:effectLst/>
              </a:rPr>
              <a:t>C</a:t>
            </a:r>
            <a:r>
              <a:rPr lang="en-US" sz="2800" b="1" i="0" baseline="-25000" dirty="0">
                <a:solidFill>
                  <a:srgbClr val="202124"/>
                </a:solidFill>
                <a:effectLst/>
              </a:rPr>
              <a:t>n</a:t>
            </a:r>
            <a:r>
              <a:rPr lang="en-US" sz="2800" b="1" i="0" dirty="0">
                <a:solidFill>
                  <a:srgbClr val="202124"/>
                </a:solidFill>
                <a:effectLst/>
              </a:rPr>
              <a:t>H</a:t>
            </a:r>
            <a:r>
              <a:rPr lang="en-US" sz="2800" b="1" i="0" baseline="-25000" dirty="0">
                <a:solidFill>
                  <a:srgbClr val="202124"/>
                </a:solidFill>
                <a:effectLst/>
              </a:rPr>
              <a:t>2n−4</a:t>
            </a:r>
            <a:r>
              <a:rPr lang="en-US" sz="2800" i="0" dirty="0">
                <a:solidFill>
                  <a:srgbClr val="202124"/>
                </a:solidFill>
                <a:effectLst/>
              </a:rPr>
              <a:t>.</a:t>
            </a:r>
            <a:r>
              <a:rPr lang="en-US" sz="2800" b="1" i="0" dirty="0">
                <a:solidFill>
                  <a:srgbClr val="202124"/>
                </a:solidFill>
                <a:effectLst/>
              </a:rPr>
              <a:t> </a:t>
            </a:r>
            <a:r>
              <a:rPr lang="en-US" sz="2800" i="0" dirty="0">
                <a:solidFill>
                  <a:srgbClr val="202124"/>
                </a:solidFill>
                <a:effectLst/>
              </a:rPr>
              <a:t>They are considered</a:t>
            </a:r>
            <a:r>
              <a:rPr lang="en-US" sz="2800" b="1" i="0" dirty="0">
                <a:solidFill>
                  <a:srgbClr val="202124"/>
                </a:solidFill>
                <a:effectLst/>
              </a:rPr>
              <a:t> unsaturated</a:t>
            </a:r>
            <a:r>
              <a:rPr lang="en-US" sz="2800" i="0" dirty="0">
                <a:solidFill>
                  <a:srgbClr val="202124"/>
                </a:solidFill>
                <a:effectLst/>
              </a:rPr>
              <a:t>.</a:t>
            </a:r>
            <a:endParaRPr lang="en-US" sz="2800" i="0" baseline="-25000" dirty="0">
              <a:solidFill>
                <a:srgbClr val="202124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i="0" dirty="0">
              <a:solidFill>
                <a:srgbClr val="202124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02124"/>
                </a:solidFill>
                <a:effectLst/>
              </a:rPr>
              <a:t>Because of the linear nature of the C–C≡C–C alkyne unit, </a:t>
            </a:r>
            <a:r>
              <a:rPr lang="en-US" sz="2800" b="0" i="0" dirty="0" err="1">
                <a:solidFill>
                  <a:srgbClr val="202124"/>
                </a:solidFill>
                <a:effectLst/>
              </a:rPr>
              <a:t>cycloalkynes</a:t>
            </a:r>
            <a:r>
              <a:rPr lang="en-US" sz="2800" b="0" i="0" dirty="0">
                <a:solidFill>
                  <a:srgbClr val="202124"/>
                </a:solidFill>
                <a:effectLst/>
              </a:rPr>
              <a:t> </a:t>
            </a:r>
            <a:r>
              <a:rPr lang="en-US" sz="2800" b="1" i="0" dirty="0">
                <a:solidFill>
                  <a:srgbClr val="202124"/>
                </a:solidFill>
                <a:effectLst/>
              </a:rPr>
              <a:t>can be highly strained </a:t>
            </a:r>
            <a:r>
              <a:rPr lang="en-US" sz="2800" i="0" dirty="0">
                <a:solidFill>
                  <a:srgbClr val="202124"/>
                </a:solidFill>
                <a:effectLst/>
              </a:rPr>
              <a:t>and can only exist when the number of carbon atoms in the ring is great enough </a:t>
            </a:r>
            <a:r>
              <a:rPr lang="en-US" sz="2800" b="0" i="0" dirty="0">
                <a:solidFill>
                  <a:srgbClr val="202124"/>
                </a:solidFill>
                <a:effectLst/>
              </a:rPr>
              <a:t>to provide the flexibility necessary to accommodate this geometry.</a:t>
            </a:r>
          </a:p>
          <a:p>
            <a:endParaRPr lang="en-US" sz="2800" b="0" i="0" dirty="0">
              <a:solidFill>
                <a:srgbClr val="202124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For example, </a:t>
            </a:r>
            <a:r>
              <a:rPr lang="en-US" sz="2800" b="1" dirty="0" err="1"/>
              <a:t>cyclopentyne</a:t>
            </a:r>
            <a:r>
              <a:rPr lang="en-US" sz="2800" dirty="0"/>
              <a:t> is an extremely unstable molecule.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it is a small membered ring structure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it has a triple bond in the molecule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5B9502-0ADB-4321-A9EF-A9FACA1D3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422" y="5022944"/>
            <a:ext cx="2127570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15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38924"/>
            <a:ext cx="10905066" cy="78883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Aromatic Hydrocarbons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920" y="1455563"/>
            <a:ext cx="10029613" cy="1974290"/>
          </a:xfrm>
        </p:spPr>
        <p:txBody>
          <a:bodyPr/>
          <a:lstStyle/>
          <a:p>
            <a:r>
              <a:rPr lang="en-US" dirty="0"/>
              <a:t>Contain one of more benzene rings (C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6</a:t>
            </a:r>
            <a:r>
              <a:rPr lang="en-US" dirty="0"/>
              <a:t>)</a:t>
            </a:r>
          </a:p>
          <a:p>
            <a:r>
              <a:rPr lang="en-US" dirty="0"/>
              <a:t>Benzene is a widely used, </a:t>
            </a:r>
            <a:r>
              <a:rPr lang="en-US" dirty="0" err="1"/>
              <a:t>colourless</a:t>
            </a:r>
            <a:r>
              <a:rPr lang="en-US" dirty="0"/>
              <a:t> liquid with a distinct </a:t>
            </a:r>
            <a:r>
              <a:rPr lang="en-US" dirty="0" err="1"/>
              <a:t>odour</a:t>
            </a:r>
            <a:r>
              <a:rPr lang="en-US" dirty="0"/>
              <a:t> and is a carcinogen (cancer-causing agent).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0003A-5744-4137-82BB-F7A8E230D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412" y="3021207"/>
            <a:ext cx="3473683" cy="3366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C99A42-16FD-4B02-8F8E-3F21D39C57D6}"/>
              </a:ext>
            </a:extLst>
          </p:cNvPr>
          <p:cNvSpPr txBox="1"/>
          <p:nvPr/>
        </p:nvSpPr>
        <p:spPr>
          <a:xfrm>
            <a:off x="1518920" y="3124169"/>
            <a:ext cx="651311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German chemist August </a:t>
            </a:r>
            <a:r>
              <a:rPr lang="en-US" sz="2800" dirty="0" err="1"/>
              <a:t>Kekulé</a:t>
            </a:r>
            <a:r>
              <a:rPr lang="en-US" sz="2800" dirty="0"/>
              <a:t> visualized the ring structure of benzene in 1865. </a:t>
            </a:r>
          </a:p>
          <a:p>
            <a:pPr marL="914400" lvl="1" indent="-457200">
              <a:buSzPct val="80000"/>
              <a:buFont typeface="Wingdings" panose="05000000000000000000" pitchFamily="2" charset="2"/>
              <a:buChar char="Ø"/>
            </a:pPr>
            <a:r>
              <a:rPr lang="en-US" sz="2800" dirty="0"/>
              <a:t>He claimed to have pictured the ring structure of benzene after dreaming of a snake eating its own tail.</a:t>
            </a:r>
            <a:endParaRPr lang="en-CA" sz="28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2161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7778DA-28C4-41D5-9C3D-C3C154C12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388" y="1242498"/>
            <a:ext cx="5232612" cy="38582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9744C-B26F-4680-9B03-8C979ABB4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06" y="2298801"/>
            <a:ext cx="6288682" cy="22773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ea typeface="Calibri" panose="020F0502020204030204" pitchFamily="34" charset="0"/>
              </a:rPr>
              <a:t>Essential Questions</a:t>
            </a:r>
            <a:r>
              <a:rPr lang="en-US" sz="2600" dirty="0">
                <a:ea typeface="Calibri" panose="020F0502020204030204" pitchFamily="34" charset="0"/>
              </a:rPr>
              <a:t>:</a:t>
            </a:r>
            <a:endParaRPr lang="en-CA" sz="2600" dirty="0">
              <a:effectLst/>
              <a:ea typeface="Calibri" panose="020F0502020204030204" pitchFamily="34" charset="0"/>
            </a:endParaRPr>
          </a:p>
          <a:p>
            <a:pPr lvl="0">
              <a:buSzPct val="80000"/>
              <a:buFont typeface="Wingdings" panose="05000000000000000000" pitchFamily="2" charset="2"/>
              <a:buChar char="Ø"/>
            </a:pPr>
            <a:r>
              <a:rPr lang="en-US" sz="2600" dirty="0">
                <a:effectLst/>
                <a:ea typeface="Calibri" panose="020F0502020204030204" pitchFamily="34" charset="0"/>
              </a:rPr>
              <a:t>How does organic chemistry apply to your life?</a:t>
            </a:r>
          </a:p>
          <a:p>
            <a:pPr lvl="0">
              <a:buSzPct val="80000"/>
              <a:buFont typeface="Wingdings" panose="05000000000000000000" pitchFamily="2" charset="2"/>
              <a:buChar char="Ø"/>
            </a:pPr>
            <a:r>
              <a:rPr lang="en-US" sz="2600" dirty="0">
                <a:effectLst/>
                <a:ea typeface="Calibri" panose="020F0502020204030204" pitchFamily="34" charset="0"/>
              </a:rPr>
              <a:t>How do organic compounds differ in structure and properties?</a:t>
            </a:r>
          </a:p>
          <a:p>
            <a:pPr marL="0" indent="0">
              <a:buNone/>
            </a:pPr>
            <a:endParaRPr lang="en-US" sz="2600" b="1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br>
              <a:rPr lang="en-US" sz="2700" dirty="0">
                <a:effectLst/>
                <a:ea typeface="Calibri" panose="020F0502020204030204" pitchFamily="34" charset="0"/>
              </a:rPr>
            </a:br>
            <a:endParaRPr lang="en-CA" sz="2700" dirty="0">
              <a:effectLst/>
              <a:ea typeface="Calibri" panose="020F0502020204030204" pitchFamily="34" charset="0"/>
            </a:endParaRPr>
          </a:p>
          <a:p>
            <a:endParaRPr lang="en-CA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E86D75-F8F4-49EA-8EAB-DB4B054FA5EE}"/>
              </a:ext>
            </a:extLst>
          </p:cNvPr>
          <p:cNvSpPr txBox="1"/>
          <p:nvPr/>
        </p:nvSpPr>
        <p:spPr>
          <a:xfrm>
            <a:off x="609601" y="705860"/>
            <a:ext cx="104089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Big Idea: 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Organic chemistry and its applications have significant implications for human health, society, and the environment.</a:t>
            </a:r>
          </a:p>
          <a:p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B07081-CBB6-4EE4-875C-2B2378D5F7EF}"/>
              </a:ext>
            </a:extLst>
          </p:cNvPr>
          <p:cNvSpPr txBox="1"/>
          <p:nvPr/>
        </p:nvSpPr>
        <p:spPr>
          <a:xfrm>
            <a:off x="979315" y="5245998"/>
            <a:ext cx="106640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Daily Learning Intentions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: I can use the IUPAC nomenclature system for naming/drawing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alkenes and alkynes. I can identify structural characteristics of benzene. </a:t>
            </a:r>
            <a:endParaRPr lang="en-CA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32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38923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Benzene Structural Drawings</a:t>
            </a:r>
            <a:endParaRPr lang="en-CA" sz="3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9CB39C-8D68-4007-B2DA-63FE0B28C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6043" y="1872063"/>
            <a:ext cx="8159913" cy="3528611"/>
          </a:xfrm>
        </p:spPr>
      </p:pic>
    </p:spTree>
    <p:extLst>
      <p:ext uri="{BB962C8B-B14F-4D97-AF65-F5344CB8AC3E}">
        <p14:creationId xmlns:p14="http://schemas.microsoft.com/office/powerpoint/2010/main" val="823503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5C99743F-ABFF-40C5-98B8-17D00B056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715" y="643467"/>
            <a:ext cx="7846570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8669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38923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CA" sz="36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478" y="162015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Daily Learning Intentions:</a:t>
            </a:r>
          </a:p>
          <a:p>
            <a:r>
              <a:rPr lang="en-US" dirty="0"/>
              <a:t>Naming alkenes and alkynes</a:t>
            </a:r>
          </a:p>
          <a:p>
            <a:r>
              <a:rPr lang="en-US" dirty="0"/>
              <a:t>Cycloalkenes, </a:t>
            </a:r>
            <a:r>
              <a:rPr lang="en-US" dirty="0" err="1"/>
              <a:t>cycloalkynes</a:t>
            </a:r>
            <a:r>
              <a:rPr lang="en-US" dirty="0"/>
              <a:t> &amp; benzene (characteristics)</a:t>
            </a:r>
          </a:p>
          <a:p>
            <a:endParaRPr lang="en-US" dirty="0"/>
          </a:p>
          <a:p>
            <a:r>
              <a:rPr lang="en-US" dirty="0"/>
              <a:t>The Daily Dozen - Grab an Index card from the front of the room &amp; choose </a:t>
            </a:r>
            <a:r>
              <a:rPr lang="en-US" b="1" u="sng" dirty="0"/>
              <a:t>two</a:t>
            </a:r>
            <a:r>
              <a:rPr lang="en-US" dirty="0"/>
              <a:t> questions from the list on the next slide to respond to about today’s lesson. </a:t>
            </a:r>
          </a:p>
          <a:p>
            <a:endParaRPr lang="en-US" sz="2000" dirty="0"/>
          </a:p>
          <a:p>
            <a:r>
              <a:rPr lang="en-US" u="sng" dirty="0"/>
              <a:t>Preview next lesson</a:t>
            </a:r>
            <a:r>
              <a:rPr lang="en-US" dirty="0"/>
              <a:t>: </a:t>
            </a:r>
            <a:r>
              <a:rPr lang="en-US" sz="2800" dirty="0">
                <a:effectLst/>
                <a:ea typeface="Calibri" panose="020F0502020204030204" pitchFamily="34" charset="0"/>
              </a:rPr>
              <a:t>Exploring carbon-carbon bonds for rotational ability and geometry (</a:t>
            </a:r>
            <a:r>
              <a:rPr lang="en-US" sz="2800" i="1" dirty="0">
                <a:effectLst/>
                <a:ea typeface="Calibri" panose="020F0502020204030204" pitchFamily="34" charset="0"/>
              </a:rPr>
              <a:t>cis</a:t>
            </a:r>
            <a:r>
              <a:rPr lang="en-US" sz="2800" dirty="0">
                <a:effectLst/>
                <a:ea typeface="Calibri" panose="020F0502020204030204" pitchFamily="34" charset="0"/>
              </a:rPr>
              <a:t> and </a:t>
            </a:r>
            <a:r>
              <a:rPr lang="en-US" sz="2800" i="1" dirty="0">
                <a:effectLst/>
                <a:ea typeface="Calibri" panose="020F0502020204030204" pitchFamily="34" charset="0"/>
              </a:rPr>
              <a:t>trans</a:t>
            </a:r>
            <a:r>
              <a:rPr lang="en-US" sz="2800" dirty="0">
                <a:effectLst/>
                <a:ea typeface="Calibri" panose="020F0502020204030204" pitchFamily="34" charset="0"/>
              </a:rPr>
              <a:t> isomers). Characteristics of several functional groups.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7334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263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The Daily Dozen</a:t>
            </a:r>
            <a:endParaRPr lang="en-CA" sz="36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57275"/>
            <a:ext cx="11120120" cy="56483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Grab an Index card from the front of the room.</a:t>
            </a:r>
          </a:p>
          <a:p>
            <a:r>
              <a:rPr lang="en-US" dirty="0"/>
              <a:t>Choose </a:t>
            </a:r>
            <a:r>
              <a:rPr lang="en-US" b="1" u="sng" dirty="0"/>
              <a:t>two</a:t>
            </a:r>
            <a:r>
              <a:rPr lang="en-US" dirty="0"/>
              <a:t> questions from the list below to respond to about today’s lesson.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1.) The thing that made the most sense to me today was… </a:t>
            </a:r>
          </a:p>
          <a:p>
            <a:pPr marL="0" indent="0">
              <a:buNone/>
            </a:pPr>
            <a:r>
              <a:rPr lang="en-US" dirty="0"/>
              <a:t>2.) One thing that I just don’t understand is… </a:t>
            </a:r>
          </a:p>
          <a:p>
            <a:pPr marL="0" indent="0">
              <a:buNone/>
            </a:pPr>
            <a:r>
              <a:rPr lang="en-US" dirty="0"/>
              <a:t>3.) When someone asks me what I did in Chemistry today, I can say… </a:t>
            </a:r>
          </a:p>
          <a:p>
            <a:pPr marL="0" indent="0">
              <a:buNone/>
            </a:pPr>
            <a:r>
              <a:rPr lang="en-US" dirty="0"/>
              <a:t>4.) One thing I would like more information about is… </a:t>
            </a:r>
          </a:p>
          <a:p>
            <a:pPr marL="0" indent="0">
              <a:buNone/>
            </a:pPr>
            <a:r>
              <a:rPr lang="en-US" dirty="0"/>
              <a:t>5.) I need more examples of… </a:t>
            </a:r>
          </a:p>
          <a:p>
            <a:pPr marL="0" indent="0">
              <a:buNone/>
            </a:pPr>
            <a:r>
              <a:rPr lang="en-US" dirty="0"/>
              <a:t>6.) I enjoyed… </a:t>
            </a:r>
          </a:p>
          <a:p>
            <a:pPr marL="0" indent="0">
              <a:buNone/>
            </a:pPr>
            <a:r>
              <a:rPr lang="en-US" dirty="0"/>
              <a:t>7.) The most important concept that we discussed today was… </a:t>
            </a:r>
          </a:p>
          <a:p>
            <a:pPr marL="0" indent="0">
              <a:buNone/>
            </a:pPr>
            <a:r>
              <a:rPr lang="en-US" dirty="0"/>
              <a:t>8.) Today’s class would have been even better if we had… </a:t>
            </a:r>
          </a:p>
          <a:p>
            <a:pPr marL="0" indent="0">
              <a:buNone/>
            </a:pPr>
            <a:r>
              <a:rPr lang="en-US" dirty="0"/>
              <a:t>9.) I was confused by… </a:t>
            </a:r>
          </a:p>
          <a:p>
            <a:pPr marL="0" indent="0">
              <a:buNone/>
            </a:pPr>
            <a:r>
              <a:rPr lang="en-US" dirty="0"/>
              <a:t>10.) The thing we did in class today that best fit my learning style was… </a:t>
            </a:r>
          </a:p>
          <a:p>
            <a:pPr marL="0" indent="0">
              <a:buNone/>
            </a:pPr>
            <a:r>
              <a:rPr lang="en-US" dirty="0"/>
              <a:t>11.) The one thing the teacher did today that worked well for me was… </a:t>
            </a:r>
          </a:p>
          <a:p>
            <a:pPr marL="0" indent="0">
              <a:buNone/>
            </a:pPr>
            <a:r>
              <a:rPr lang="en-US" dirty="0"/>
              <a:t>12.) The one thing the teacher did today that did not work well for me was…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555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76444CB6-86EF-4A23-96FA-BC22C2BBE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50" y="643467"/>
            <a:ext cx="7874299" cy="5571065"/>
          </a:xfrm>
          <a:prstGeom prst="rect">
            <a:avLst/>
          </a:prstGeom>
          <a:ln>
            <a:noFill/>
          </a:ln>
        </p:spPr>
      </p:pic>
      <p:sp>
        <p:nvSpPr>
          <p:cNvPr id="2" name="Left Brace 1">
            <a:extLst>
              <a:ext uri="{FF2B5EF4-FFF2-40B4-BE49-F238E27FC236}">
                <a16:creationId xmlns:a16="http://schemas.microsoft.com/office/drawing/2014/main" id="{07E22ADF-0DC4-46C4-A39C-A158A06A3BD2}"/>
              </a:ext>
            </a:extLst>
          </p:cNvPr>
          <p:cNvSpPr/>
          <p:nvPr/>
        </p:nvSpPr>
        <p:spPr>
          <a:xfrm>
            <a:off x="1819275" y="1868931"/>
            <a:ext cx="514350" cy="2693544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3D8CD8-22F7-4590-A76B-048752C6FD5F}"/>
              </a:ext>
            </a:extLst>
          </p:cNvPr>
          <p:cNvSpPr txBox="1"/>
          <p:nvPr/>
        </p:nvSpPr>
        <p:spPr>
          <a:xfrm>
            <a:off x="961851" y="2892537"/>
            <a:ext cx="88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Gas </a:t>
            </a:r>
          </a:p>
          <a:p>
            <a:pPr algn="ctr"/>
            <a:r>
              <a:rPr lang="en-US" dirty="0"/>
              <a:t>@ 20°C</a:t>
            </a:r>
            <a:endParaRPr lang="en-CA" dirty="0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35C861B6-BC21-4330-B3B5-CCE41CD97002}"/>
              </a:ext>
            </a:extLst>
          </p:cNvPr>
          <p:cNvSpPr/>
          <p:nvPr/>
        </p:nvSpPr>
        <p:spPr>
          <a:xfrm>
            <a:off x="1819275" y="4657725"/>
            <a:ext cx="514350" cy="658496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E0B5F4-293D-48D0-963F-F9FB79141208}"/>
              </a:ext>
            </a:extLst>
          </p:cNvPr>
          <p:cNvSpPr txBox="1"/>
          <p:nvPr/>
        </p:nvSpPr>
        <p:spPr>
          <a:xfrm>
            <a:off x="946484" y="4644196"/>
            <a:ext cx="9111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Liquid</a:t>
            </a:r>
          </a:p>
          <a:p>
            <a:pPr algn="ctr"/>
            <a:r>
              <a:rPr lang="en-US" dirty="0"/>
              <a:t>@ 20°C</a:t>
            </a:r>
            <a:endParaRPr lang="en-C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3C7DD2-966A-4B09-8808-C9FD83F1C1F4}"/>
              </a:ext>
            </a:extLst>
          </p:cNvPr>
          <p:cNvSpPr txBox="1"/>
          <p:nvPr/>
        </p:nvSpPr>
        <p:spPr>
          <a:xfrm>
            <a:off x="10448367" y="3256562"/>
            <a:ext cx="9111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Liquid</a:t>
            </a:r>
          </a:p>
          <a:p>
            <a:pPr algn="ctr"/>
            <a:r>
              <a:rPr lang="en-US" dirty="0"/>
              <a:t>@ 20°C</a:t>
            </a:r>
            <a:endParaRPr lang="en-CA" dirty="0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4165E02F-099B-453B-AD4E-1A67092B61E4}"/>
              </a:ext>
            </a:extLst>
          </p:cNvPr>
          <p:cNvSpPr/>
          <p:nvPr/>
        </p:nvSpPr>
        <p:spPr>
          <a:xfrm rot="10800000">
            <a:off x="9988397" y="1868931"/>
            <a:ext cx="514350" cy="3421596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F47157-9860-41BC-B36D-69ED089ACECB}"/>
              </a:ext>
            </a:extLst>
          </p:cNvPr>
          <p:cNvSpPr txBox="1"/>
          <p:nvPr/>
        </p:nvSpPr>
        <p:spPr>
          <a:xfrm>
            <a:off x="3863368" y="6230989"/>
            <a:ext cx="44652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/>
              <a:t>n</a:t>
            </a:r>
            <a:r>
              <a:rPr lang="en-US" sz="2200" b="1" dirty="0"/>
              <a:t>- prefix = structure as a straight line</a:t>
            </a:r>
            <a:endParaRPr lang="en-CA" sz="2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855E0B-C318-458D-A83F-6C5ED9D2D7EE}"/>
              </a:ext>
            </a:extLst>
          </p:cNvPr>
          <p:cNvSpPr txBox="1"/>
          <p:nvPr/>
        </p:nvSpPr>
        <p:spPr>
          <a:xfrm>
            <a:off x="193167" y="204582"/>
            <a:ext cx="21404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u="sng" dirty="0"/>
              <a:t>M</a:t>
            </a:r>
            <a:r>
              <a:rPr lang="en-CA" sz="2000" b="1" dirty="0"/>
              <a:t>eth:  "Monkeys"</a:t>
            </a:r>
          </a:p>
          <a:p>
            <a:r>
              <a:rPr lang="en-CA" sz="2000" b="1" u="sng" dirty="0"/>
              <a:t>E</a:t>
            </a:r>
            <a:r>
              <a:rPr lang="en-CA" sz="2000" b="1" dirty="0"/>
              <a:t>th:      "Eat"</a:t>
            </a:r>
          </a:p>
          <a:p>
            <a:r>
              <a:rPr lang="en-CA" sz="2000" b="1" u="sng" dirty="0"/>
              <a:t>P</a:t>
            </a:r>
            <a:r>
              <a:rPr lang="en-CA" sz="2000" b="1" dirty="0"/>
              <a:t>rop:   "Peeled"</a:t>
            </a:r>
          </a:p>
          <a:p>
            <a:r>
              <a:rPr lang="en-CA" sz="2000" b="1" u="sng" dirty="0"/>
              <a:t>B</a:t>
            </a:r>
            <a:r>
              <a:rPr lang="en-CA" sz="2000" b="1" dirty="0"/>
              <a:t>ut:     "Bananas"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8E5DCDA-8AB8-4B37-A506-71F026EAF517}"/>
              </a:ext>
            </a:extLst>
          </p:cNvPr>
          <p:cNvSpPr/>
          <p:nvPr/>
        </p:nvSpPr>
        <p:spPr>
          <a:xfrm>
            <a:off x="193167" y="176840"/>
            <a:ext cx="2073783" cy="133696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3218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AD22AE-526B-4DFC-8D36-7BA769824D60}"/>
              </a:ext>
            </a:extLst>
          </p:cNvPr>
          <p:cNvSpPr txBox="1"/>
          <p:nvPr/>
        </p:nvSpPr>
        <p:spPr>
          <a:xfrm>
            <a:off x="2015067" y="194968"/>
            <a:ext cx="4970877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Alkyl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ADFED-B014-439C-A3C2-E9026E197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82865"/>
            <a:ext cx="632534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 dirty="0"/>
              <a:t>Alkyl group contains one less hydrogen than the corresponding alkane</a:t>
            </a:r>
          </a:p>
          <a:p>
            <a:endParaRPr lang="en-US" sz="2600" dirty="0"/>
          </a:p>
          <a:p>
            <a:r>
              <a:rPr lang="en-US" sz="2600" dirty="0"/>
              <a:t> In naming this group, the “-</a:t>
            </a:r>
            <a:r>
              <a:rPr lang="en-US" sz="2600" b="1" dirty="0" err="1"/>
              <a:t>ane</a:t>
            </a:r>
            <a:r>
              <a:rPr lang="en-US" sz="2600" dirty="0"/>
              <a:t>” is dropped and the “-</a:t>
            </a:r>
            <a:r>
              <a:rPr lang="en-US" sz="2600" b="1" dirty="0" err="1"/>
              <a:t>yl</a:t>
            </a:r>
            <a:r>
              <a:rPr lang="en-US" sz="2600" dirty="0"/>
              <a:t>” is added</a:t>
            </a:r>
          </a:p>
          <a:p>
            <a:endParaRPr lang="en-US" sz="2600" dirty="0"/>
          </a:p>
          <a:p>
            <a:r>
              <a:rPr lang="en-US" sz="2600" dirty="0"/>
              <a:t>Used as prefixes when naming structures</a:t>
            </a:r>
          </a:p>
          <a:p>
            <a:endParaRPr lang="en-US" sz="2600" dirty="0"/>
          </a:p>
          <a:p>
            <a:r>
              <a:rPr lang="en-US" sz="2600" dirty="0"/>
              <a:t>Other common substituents (</a:t>
            </a:r>
            <a:r>
              <a:rPr lang="en-US" sz="2600" b="1" dirty="0"/>
              <a:t>Alkyl Halides</a:t>
            </a:r>
            <a:r>
              <a:rPr lang="en-US" sz="2600" dirty="0"/>
              <a:t>)</a:t>
            </a:r>
          </a:p>
          <a:p>
            <a:endParaRPr lang="en-US" sz="2600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D7132C2A-5918-4942-8391-FFF66F1AF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19" y="680345"/>
            <a:ext cx="4698458" cy="5431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69CC30-C750-4181-86F9-1138DF368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351" y="5354330"/>
            <a:ext cx="1849154" cy="118239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F07AFB5-6A67-49A2-8E0B-6D3DF23BAF89}"/>
              </a:ext>
            </a:extLst>
          </p:cNvPr>
          <p:cNvSpPr/>
          <p:nvPr/>
        </p:nvSpPr>
        <p:spPr>
          <a:xfrm>
            <a:off x="2494840" y="5267046"/>
            <a:ext cx="2162175" cy="140890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8769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38733"/>
            <a:ext cx="10905066" cy="80882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Alkenes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120" y="1047751"/>
            <a:ext cx="10515600" cy="55713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alkenes (also called </a:t>
            </a:r>
            <a:r>
              <a:rPr lang="en-US" b="1" dirty="0"/>
              <a:t>olefins</a:t>
            </a:r>
            <a:r>
              <a:rPr lang="en-US" dirty="0"/>
              <a:t>) are a family which contain at minimum one carbon-to-carbon double bond. They are considered </a:t>
            </a:r>
            <a:r>
              <a:rPr lang="en-US" b="1" dirty="0"/>
              <a:t>unsaturated</a:t>
            </a:r>
            <a:r>
              <a:rPr lang="en-US" dirty="0"/>
              <a:t> hydrocarbons.</a:t>
            </a:r>
          </a:p>
          <a:p>
            <a:endParaRPr lang="en-US" dirty="0"/>
          </a:p>
          <a:p>
            <a:r>
              <a:rPr lang="en-US" dirty="0"/>
              <a:t>The first member of the alkene family is </a:t>
            </a:r>
            <a:r>
              <a:rPr lang="en-US" b="1" dirty="0"/>
              <a:t>ethene</a:t>
            </a:r>
            <a:r>
              <a:rPr lang="en-US" dirty="0"/>
              <a:t> since at least 2 carbons are needed to have a double carbon-to-carbon bond, </a:t>
            </a:r>
            <a:r>
              <a:rPr lang="en-US" i="1" dirty="0"/>
              <a:t>the molecule methene does not exist</a:t>
            </a:r>
            <a:r>
              <a:rPr lang="en-US" dirty="0"/>
              <a:t>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general formula for the alkenes is </a:t>
            </a:r>
            <a:r>
              <a:rPr lang="en-US" sz="3400" b="1" dirty="0"/>
              <a:t>C</a:t>
            </a:r>
            <a:r>
              <a:rPr lang="en-US" sz="3400" b="1" baseline="-25000" dirty="0"/>
              <a:t>n</a:t>
            </a:r>
            <a:r>
              <a:rPr lang="en-US" sz="3400" b="1" dirty="0"/>
              <a:t>H</a:t>
            </a:r>
            <a:r>
              <a:rPr lang="en-US" sz="3400" b="1" baseline="-25000" dirty="0"/>
              <a:t>2n</a:t>
            </a:r>
          </a:p>
          <a:p>
            <a:r>
              <a:rPr lang="en-US" dirty="0"/>
              <a:t>The names of alkenes end in ‘</a:t>
            </a:r>
            <a:r>
              <a:rPr lang="en-US" b="1" dirty="0" err="1"/>
              <a:t>ene</a:t>
            </a:r>
            <a:r>
              <a:rPr lang="en-US" dirty="0"/>
              <a:t>’.</a:t>
            </a:r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2D39C7-8878-4F37-932D-9DB0B4C2B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469" y="3590924"/>
            <a:ext cx="2183874" cy="1343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55A570-B37D-4357-97E6-6ECC24C3E302}"/>
              </a:ext>
            </a:extLst>
          </p:cNvPr>
          <p:cNvSpPr txBox="1"/>
          <p:nvPr/>
        </p:nvSpPr>
        <p:spPr>
          <a:xfrm>
            <a:off x="9432402" y="4048125"/>
            <a:ext cx="877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(C</a:t>
            </a:r>
            <a:r>
              <a:rPr lang="pt-BR" sz="2200" b="1" i="0" kern="1200" baseline="-25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2200" b="1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pt-BR" sz="2200" b="1" i="0" kern="1200" baseline="-25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pt-BR" sz="2200" b="1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CA" sz="2200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8255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38923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Alkenes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920" y="2036670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CA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167619D-68F1-4996-842F-69E4415CB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510985"/>
              </p:ext>
            </p:extLst>
          </p:nvPr>
        </p:nvGraphicFramePr>
        <p:xfrm>
          <a:off x="3541641" y="2036670"/>
          <a:ext cx="5108718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949">
                  <a:extLst>
                    <a:ext uri="{9D8B030D-6E8A-4147-A177-3AD203B41FA5}">
                      <a16:colId xmlns:a16="http://schemas.microsoft.com/office/drawing/2014/main" val="2823613025"/>
                    </a:ext>
                  </a:extLst>
                </a:gridCol>
                <a:gridCol w="3023769">
                  <a:extLst>
                    <a:ext uri="{9D8B030D-6E8A-4147-A177-3AD203B41FA5}">
                      <a16:colId xmlns:a16="http://schemas.microsoft.com/office/drawing/2014/main" val="1427839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NAME</a:t>
                      </a:r>
                      <a:endParaRPr lang="en-C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MOLECULAR FORMULA</a:t>
                      </a:r>
                      <a:endParaRPr lang="en-CA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75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Ethene</a:t>
                      </a:r>
                      <a:endParaRPr lang="en-C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pt-BR" sz="22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pt-BR" sz="22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CA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638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Propene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pt-BR" sz="22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pt-BR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pt-BR" sz="22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CA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102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Butene</a:t>
                      </a:r>
                      <a:endParaRPr lang="en-C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pt-BR" sz="22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pt-BR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pt-BR" sz="22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CA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19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Pentene</a:t>
                      </a:r>
                      <a:endParaRPr lang="en-C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pt-BR" sz="22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pt-BR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pt-BR" sz="22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CA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368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Hexene</a:t>
                      </a:r>
                      <a:endParaRPr lang="en-C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pt-BR" sz="22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pt-BR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pt-BR" sz="22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CA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84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/>
                        <a:t>Heptene</a:t>
                      </a:r>
                      <a:endParaRPr lang="en-C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pt-BR" sz="22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pt-BR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pt-BR" sz="22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CA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025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Octene</a:t>
                      </a:r>
                      <a:endParaRPr lang="en-C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pt-BR" sz="22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pt-BR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pt-BR" sz="22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CA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39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Nonene</a:t>
                      </a:r>
                      <a:endParaRPr lang="en-C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pt-BR" sz="22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pt-BR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pt-BR" sz="22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n-CA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974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/>
                        <a:t>Decene</a:t>
                      </a:r>
                      <a:endParaRPr lang="en-C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pt-BR" sz="22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pt-BR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pt-BR" sz="22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CA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50807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E68CAD1-FE23-4967-B6CA-58968FBED3E6}"/>
              </a:ext>
            </a:extLst>
          </p:cNvPr>
          <p:cNvSpPr txBox="1"/>
          <p:nvPr/>
        </p:nvSpPr>
        <p:spPr>
          <a:xfrm>
            <a:off x="4633805" y="1164925"/>
            <a:ext cx="2924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First 9 Alkenes List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130747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594" y="110960"/>
            <a:ext cx="10905066" cy="58975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Naming Alkenes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060" y="943727"/>
            <a:ext cx="10515600" cy="6046329"/>
          </a:xfrm>
        </p:spPr>
        <p:txBody>
          <a:bodyPr>
            <a:normAutofit fontScale="85000" lnSpcReduction="20000"/>
          </a:bodyPr>
          <a:lstStyle/>
          <a:p>
            <a:pPr marL="514350" indent="-514350" algn="l" fontAlgn="base">
              <a:buFont typeface="+mj-lt"/>
              <a:buAutoNum type="arabicPeriod"/>
            </a:pPr>
            <a:r>
              <a:rPr lang="en-US" sz="3000" dirty="0"/>
              <a:t>Name the parent hydrocarbon by locating the longest carbon chain that contains the double bond and name it according to the number of carbons with the suffix -</a:t>
            </a:r>
            <a:r>
              <a:rPr lang="en-US" sz="3000" b="1" dirty="0" err="1"/>
              <a:t>ene</a:t>
            </a:r>
            <a:r>
              <a:rPr lang="en-US" sz="3000" dirty="0"/>
              <a:t>.</a:t>
            </a:r>
          </a:p>
          <a:p>
            <a:pPr marL="514350" indent="-514350" algn="l" fontAlgn="base">
              <a:buFont typeface="+mj-lt"/>
              <a:buAutoNum type="arabicPeriod"/>
            </a:pPr>
            <a:r>
              <a:rPr lang="en-US" sz="3000" dirty="0">
                <a:highlight>
                  <a:srgbClr val="FFFF00"/>
                </a:highlight>
              </a:rPr>
              <a:t>Number the carbons of the parent chain so the </a:t>
            </a:r>
            <a:r>
              <a:rPr lang="en-US" sz="3000" b="1" dirty="0">
                <a:highlight>
                  <a:srgbClr val="FFFF00"/>
                </a:highlight>
              </a:rPr>
              <a:t>double bond carbons</a:t>
            </a:r>
            <a:r>
              <a:rPr lang="en-US" sz="3000" dirty="0">
                <a:highlight>
                  <a:srgbClr val="FFFF00"/>
                </a:highlight>
              </a:rPr>
              <a:t> have the </a:t>
            </a:r>
            <a:r>
              <a:rPr lang="en-US" sz="3000" b="1" dirty="0">
                <a:highlight>
                  <a:srgbClr val="FFFF00"/>
                </a:highlight>
              </a:rPr>
              <a:t>lowest possible numbers</a:t>
            </a:r>
            <a:r>
              <a:rPr lang="en-US" sz="3000" dirty="0">
                <a:highlight>
                  <a:srgbClr val="FFFF00"/>
                </a:highlight>
              </a:rPr>
              <a:t>.</a:t>
            </a:r>
          </a:p>
          <a:p>
            <a:pPr marL="514350" indent="-514350" algn="l" fontAlgn="base">
              <a:buFont typeface="+mj-lt"/>
              <a:buAutoNum type="arabicPeriod"/>
            </a:pPr>
            <a:r>
              <a:rPr lang="en-US" sz="3000" dirty="0">
                <a:highlight>
                  <a:srgbClr val="00FFFF"/>
                </a:highlight>
              </a:rPr>
              <a:t>If the double bond is equidistant from each end, number so the first substituent has the lowest number.</a:t>
            </a:r>
          </a:p>
          <a:p>
            <a:pPr marL="514350" indent="-514350" algn="l" fontAlgn="base">
              <a:buFont typeface="+mj-lt"/>
              <a:buAutoNum type="arabicPeriod"/>
            </a:pPr>
            <a:r>
              <a:rPr lang="en-US" sz="3000" dirty="0"/>
              <a:t>Write out the full name, numbering the substituents according to their position in the chain and list them in </a:t>
            </a:r>
            <a:r>
              <a:rPr lang="en-US" sz="3000" b="1" dirty="0"/>
              <a:t>alphabetical order</a:t>
            </a:r>
            <a:r>
              <a:rPr lang="en-US" sz="3000" dirty="0"/>
              <a:t>.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3000" b="0" i="0" dirty="0">
                <a:solidFill>
                  <a:srgbClr val="000000"/>
                </a:solidFill>
                <a:effectLst/>
              </a:rPr>
              <a:t>If there are more than one of the same substituent use the prefixes di, tri, and tetra for two, three, and four substituents respectively. </a:t>
            </a:r>
            <a:r>
              <a:rPr lang="en-US" sz="3000" b="1" i="0" dirty="0">
                <a:solidFill>
                  <a:srgbClr val="000000"/>
                </a:solidFill>
                <a:effectLst/>
              </a:rPr>
              <a:t>These prefixes are not taken into account in the alphabetical order.</a:t>
            </a:r>
            <a:endParaRPr lang="en-US" sz="3000" dirty="0"/>
          </a:p>
          <a:p>
            <a:pPr marL="514350" indent="-514350" algn="l" fontAlgn="base">
              <a:buFont typeface="+mj-lt"/>
              <a:buAutoNum type="arabicPeriod"/>
            </a:pPr>
            <a:r>
              <a:rPr lang="en-US" sz="3000" dirty="0">
                <a:highlight>
                  <a:srgbClr val="00FF00"/>
                </a:highlight>
              </a:rPr>
              <a:t>Indicate the double bond by the number of the </a:t>
            </a:r>
            <a:r>
              <a:rPr lang="en-US" sz="3000" b="1" dirty="0">
                <a:highlight>
                  <a:srgbClr val="00FF00"/>
                </a:highlight>
              </a:rPr>
              <a:t>first alkene carbon</a:t>
            </a:r>
            <a:r>
              <a:rPr lang="en-US" sz="3000" dirty="0">
                <a:highlight>
                  <a:srgbClr val="00FF00"/>
                </a:highlight>
              </a:rPr>
              <a:t>.</a:t>
            </a:r>
          </a:p>
          <a:p>
            <a:pPr marL="514350" indent="-514350" algn="l" fontAlgn="base">
              <a:buFont typeface="+mj-lt"/>
              <a:buAutoNum type="arabicPeriod"/>
            </a:pPr>
            <a:r>
              <a:rPr lang="en-US" sz="3000" dirty="0"/>
              <a:t>If more than one double bond is present, indicate their position by using the number of the first carbon of each double bond and use the </a:t>
            </a:r>
            <a:r>
              <a:rPr lang="en-US" sz="3000" b="1" dirty="0"/>
              <a:t>suffix -diene (for 2 double bonds), -triene (for 3 double bonds), -tetraene (for 4 double bonds)</a:t>
            </a:r>
            <a:r>
              <a:rPr lang="en-US" sz="3000" dirty="0"/>
              <a:t>, etc.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algn="l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3D3F"/>
              </a:solidFill>
              <a:effectLst/>
              <a:latin typeface="proxima-nova"/>
            </a:endParaRPr>
          </a:p>
        </p:txBody>
      </p:sp>
    </p:spTree>
    <p:extLst>
      <p:ext uri="{BB962C8B-B14F-4D97-AF65-F5344CB8AC3E}">
        <p14:creationId xmlns:p14="http://schemas.microsoft.com/office/powerpoint/2010/main" val="241642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38923"/>
            <a:ext cx="10905066" cy="78977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Example #1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920" y="2036670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10007D-ECD7-4832-A00C-14BD005791BE}"/>
              </a:ext>
            </a:extLst>
          </p:cNvPr>
          <p:cNvSpPr txBox="1"/>
          <p:nvPr/>
        </p:nvSpPr>
        <p:spPr>
          <a:xfrm>
            <a:off x="2133608" y="3429000"/>
            <a:ext cx="798194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Longest continuous carbon chain with double bond?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/>
              <a:t>Substituent group(s) off the main chain?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/>
              <a:t>Number the chain starting at the nearest double bond –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Location of double bond?</a:t>
            </a:r>
          </a:p>
          <a:p>
            <a:pPr marL="342900" indent="-342900">
              <a:buAutoNum type="arabicPeriod"/>
            </a:pPr>
            <a:r>
              <a:rPr lang="en-US" sz="2400" dirty="0"/>
              <a:t>Location of substituent group(s)?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sz="2400" dirty="0"/>
          </a:p>
          <a:p>
            <a:r>
              <a:rPr lang="en-US" sz="2400" dirty="0"/>
              <a:t>NAME?   </a:t>
            </a:r>
            <a:endParaRPr lang="en-C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95C69F-1F4C-4910-8DED-171996BBAF52}"/>
              </a:ext>
            </a:extLst>
          </p:cNvPr>
          <p:cNvSpPr txBox="1"/>
          <p:nvPr/>
        </p:nvSpPr>
        <p:spPr>
          <a:xfrm>
            <a:off x="9082306" y="3380882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6 Carbons</a:t>
            </a:r>
            <a:endParaRPr lang="en-CA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8F2A2A-FF37-45CF-A174-C5774A109A42}"/>
              </a:ext>
            </a:extLst>
          </p:cNvPr>
          <p:cNvSpPr txBox="1"/>
          <p:nvPr/>
        </p:nvSpPr>
        <p:spPr>
          <a:xfrm>
            <a:off x="7646389" y="3756329"/>
            <a:ext cx="22336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1 x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CH</a:t>
            </a:r>
            <a:r>
              <a:rPr lang="en-US" sz="2400" b="1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(methyl)</a:t>
            </a:r>
          </a:p>
          <a:p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482896-EE6F-4C2E-AA5E-92618A2BE162}"/>
              </a:ext>
            </a:extLst>
          </p:cNvPr>
          <p:cNvSpPr txBox="1"/>
          <p:nvPr/>
        </p:nvSpPr>
        <p:spPr>
          <a:xfrm>
            <a:off x="2453717" y="4514774"/>
            <a:ext cx="91354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number left to right (equidistant double bond, but lower subst. group)</a:t>
            </a:r>
          </a:p>
          <a:p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F2FFA3-13C1-4773-BE17-7F197AF5B6CB}"/>
              </a:ext>
            </a:extLst>
          </p:cNvPr>
          <p:cNvSpPr txBox="1"/>
          <p:nvPr/>
        </p:nvSpPr>
        <p:spPr>
          <a:xfrm>
            <a:off x="6601189" y="5272130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Carbon #2</a:t>
            </a:r>
            <a:endParaRPr lang="en-C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B64350-5700-448D-AA2E-28864057C82C}"/>
              </a:ext>
            </a:extLst>
          </p:cNvPr>
          <p:cNvSpPr txBox="1"/>
          <p:nvPr/>
        </p:nvSpPr>
        <p:spPr>
          <a:xfrm>
            <a:off x="3430527" y="5997078"/>
            <a:ext cx="2665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2-methyl-3-hexene</a:t>
            </a:r>
            <a:endParaRPr lang="en-CA" sz="2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4D4931-55B8-4345-9F56-695D0687C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751" y="1399394"/>
            <a:ext cx="4870387" cy="11739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43CA18-0E47-4354-9B42-81E2C9BBA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780" y="1287355"/>
            <a:ext cx="4694327" cy="16948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98B300-58B8-4FB0-88BE-A1793FE848D0}"/>
              </a:ext>
            </a:extLst>
          </p:cNvPr>
          <p:cNvSpPr txBox="1"/>
          <p:nvPr/>
        </p:nvSpPr>
        <p:spPr>
          <a:xfrm>
            <a:off x="5699586" y="4913462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Carbon #3</a:t>
            </a:r>
            <a:endParaRPr lang="en-C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3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1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38923"/>
            <a:ext cx="10905066" cy="78977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Example #2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920" y="2036670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10007D-ECD7-4832-A00C-14BD005791BE}"/>
              </a:ext>
            </a:extLst>
          </p:cNvPr>
          <p:cNvSpPr txBox="1"/>
          <p:nvPr/>
        </p:nvSpPr>
        <p:spPr>
          <a:xfrm>
            <a:off x="2133608" y="3429000"/>
            <a:ext cx="798194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Longest continuous carbon chain with double bond?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/>
              <a:t>Substituent group(s) off the main chain?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/>
              <a:t>Number the chain starting at the nearest double bond –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Location of double bond(s)?</a:t>
            </a:r>
          </a:p>
          <a:p>
            <a:pPr marL="342900" indent="-342900">
              <a:buAutoNum type="arabicPeriod"/>
            </a:pPr>
            <a:r>
              <a:rPr lang="en-US" sz="2400" dirty="0"/>
              <a:t>Location of substituent group(s)?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sz="2400" dirty="0"/>
          </a:p>
          <a:p>
            <a:r>
              <a:rPr lang="en-US" sz="2400" dirty="0"/>
              <a:t>NAME?   </a:t>
            </a:r>
            <a:endParaRPr lang="en-C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95C69F-1F4C-4910-8DED-171996BBAF52}"/>
              </a:ext>
            </a:extLst>
          </p:cNvPr>
          <p:cNvSpPr txBox="1"/>
          <p:nvPr/>
        </p:nvSpPr>
        <p:spPr>
          <a:xfrm>
            <a:off x="9082306" y="3380882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6 Carbons</a:t>
            </a:r>
            <a:endParaRPr lang="en-CA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8F2A2A-FF37-45CF-A174-C5774A109A42}"/>
              </a:ext>
            </a:extLst>
          </p:cNvPr>
          <p:cNvSpPr txBox="1"/>
          <p:nvPr/>
        </p:nvSpPr>
        <p:spPr>
          <a:xfrm>
            <a:off x="7646389" y="3756329"/>
            <a:ext cx="24452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1 x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CH</a:t>
            </a:r>
            <a:r>
              <a:rPr lang="en-US" sz="2400" b="1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CH</a:t>
            </a:r>
            <a:r>
              <a:rPr lang="en-US" sz="2400" b="1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(ethyl)</a:t>
            </a:r>
          </a:p>
          <a:p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482896-EE6F-4C2E-AA5E-92618A2BE162}"/>
              </a:ext>
            </a:extLst>
          </p:cNvPr>
          <p:cNvSpPr txBox="1"/>
          <p:nvPr/>
        </p:nvSpPr>
        <p:spPr>
          <a:xfrm>
            <a:off x="2502095" y="4488162"/>
            <a:ext cx="27044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number right to left</a:t>
            </a:r>
          </a:p>
          <a:p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F2FFA3-13C1-4773-BE17-7F197AF5B6CB}"/>
              </a:ext>
            </a:extLst>
          </p:cNvPr>
          <p:cNvSpPr txBox="1"/>
          <p:nvPr/>
        </p:nvSpPr>
        <p:spPr>
          <a:xfrm>
            <a:off x="6000435" y="4914082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Carbon #1 &amp; #3</a:t>
            </a:r>
            <a:endParaRPr lang="en-C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B64350-5700-448D-AA2E-28864057C82C}"/>
              </a:ext>
            </a:extLst>
          </p:cNvPr>
          <p:cNvSpPr txBox="1"/>
          <p:nvPr/>
        </p:nvSpPr>
        <p:spPr>
          <a:xfrm>
            <a:off x="3283589" y="5987950"/>
            <a:ext cx="2977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3-ethyl-1,3-hexadiene</a:t>
            </a:r>
            <a:endParaRPr lang="en-CA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C631AA-E93C-404F-B1AA-2F639401A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307" y="854165"/>
            <a:ext cx="4634543" cy="253283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BB6BB59-D16C-426F-AE2D-95CC8862E4DD}"/>
              </a:ext>
            </a:extLst>
          </p:cNvPr>
          <p:cNvSpPr txBox="1"/>
          <p:nvPr/>
        </p:nvSpPr>
        <p:spPr>
          <a:xfrm>
            <a:off x="4048125" y="3595506"/>
            <a:ext cx="19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</a:t>
            </a:r>
            <a:endParaRPr lang="en-CA" sz="1400" b="1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8537AD1-787A-4158-9049-2F58BA083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143" y="1079007"/>
            <a:ext cx="4621971" cy="22866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766D8-F43F-41DD-A9B4-DB534BC321D1}"/>
              </a:ext>
            </a:extLst>
          </p:cNvPr>
          <p:cNvSpPr txBox="1"/>
          <p:nvPr/>
        </p:nvSpPr>
        <p:spPr>
          <a:xfrm>
            <a:off x="6615123" y="5272908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Carbon #3</a:t>
            </a:r>
            <a:endParaRPr lang="en-C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1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1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1591</Words>
  <Application>Microsoft Office PowerPoint</Application>
  <PresentationFormat>Widescreen</PresentationFormat>
  <Paragraphs>236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proxima-nova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Alkenes</vt:lpstr>
      <vt:lpstr>Alkenes</vt:lpstr>
      <vt:lpstr>Naming Alkenes</vt:lpstr>
      <vt:lpstr>Example #1</vt:lpstr>
      <vt:lpstr>Example #2</vt:lpstr>
      <vt:lpstr>PowerPoint Presentation</vt:lpstr>
      <vt:lpstr>Alkynes</vt:lpstr>
      <vt:lpstr>Alkynes</vt:lpstr>
      <vt:lpstr>Naming Alkynes</vt:lpstr>
      <vt:lpstr>Example</vt:lpstr>
      <vt:lpstr>Example</vt:lpstr>
      <vt:lpstr>PowerPoint Presentation</vt:lpstr>
      <vt:lpstr>Cycloalkenes</vt:lpstr>
      <vt:lpstr>Cycloalkynes</vt:lpstr>
      <vt:lpstr>Aromatic Hydrocarbons</vt:lpstr>
      <vt:lpstr>Benzene Structural Drawings</vt:lpstr>
      <vt:lpstr>PowerPoint Presentation</vt:lpstr>
      <vt:lpstr>Summary</vt:lpstr>
      <vt:lpstr>The Daily Dozen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Hall</dc:creator>
  <cp:lastModifiedBy>C Hall</cp:lastModifiedBy>
  <cp:revision>2</cp:revision>
  <dcterms:created xsi:type="dcterms:W3CDTF">2022-02-12T01:57:03Z</dcterms:created>
  <dcterms:modified xsi:type="dcterms:W3CDTF">2022-03-29T00:32:18Z</dcterms:modified>
</cp:coreProperties>
</file>