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32" r:id="rId3"/>
    <p:sldId id="292" r:id="rId4"/>
    <p:sldId id="258" r:id="rId5"/>
    <p:sldId id="294" r:id="rId6"/>
    <p:sldId id="276" r:id="rId7"/>
    <p:sldId id="275" r:id="rId8"/>
    <p:sldId id="280" r:id="rId9"/>
    <p:sldId id="270" r:id="rId10"/>
    <p:sldId id="267" r:id="rId11"/>
    <p:sldId id="308" r:id="rId12"/>
    <p:sldId id="259" r:id="rId13"/>
    <p:sldId id="297" r:id="rId14"/>
    <p:sldId id="265" r:id="rId15"/>
    <p:sldId id="310" r:id="rId16"/>
    <p:sldId id="257" r:id="rId17"/>
    <p:sldId id="309" r:id="rId18"/>
    <p:sldId id="274" r:id="rId19"/>
    <p:sldId id="319" r:id="rId20"/>
    <p:sldId id="317" r:id="rId21"/>
    <p:sldId id="313" r:id="rId22"/>
    <p:sldId id="323" r:id="rId23"/>
    <p:sldId id="331" r:id="rId24"/>
    <p:sldId id="300" r:id="rId25"/>
    <p:sldId id="321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31CBB-30E4-43E2-BB08-C37DDEBC3283}" v="129" dt="2022-03-05T04:17:11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Hall" userId="1ef65fcf72a21722" providerId="LiveId" clId="{81E31CBB-30E4-43E2-BB08-C37DDEBC3283}"/>
    <pc:docChg chg="undo redo custSel addSld delSld modSld sldOrd addSection delSection">
      <pc:chgData name="C Hall" userId="1ef65fcf72a21722" providerId="LiveId" clId="{81E31CBB-30E4-43E2-BB08-C37DDEBC3283}" dt="2022-03-07T04:37:57.553" v="1373" actId="20577"/>
      <pc:docMkLst>
        <pc:docMk/>
      </pc:docMkLst>
      <pc:sldChg chg="del">
        <pc:chgData name="C Hall" userId="1ef65fcf72a21722" providerId="LiveId" clId="{81E31CBB-30E4-43E2-BB08-C37DDEBC3283}" dt="2022-02-18T01:49:20.869" v="1" actId="2696"/>
        <pc:sldMkLst>
          <pc:docMk/>
          <pc:sldMk cId="627891907" sldId="256"/>
        </pc:sldMkLst>
      </pc:sldChg>
      <pc:sldChg chg="addSp delSp modSp mod modAnim">
        <pc:chgData name="C Hall" userId="1ef65fcf72a21722" providerId="LiveId" clId="{81E31CBB-30E4-43E2-BB08-C37DDEBC3283}" dt="2022-02-21T04:50:11.314" v="888"/>
        <pc:sldMkLst>
          <pc:docMk/>
          <pc:sldMk cId="4215966412" sldId="257"/>
        </pc:sldMkLst>
        <pc:spChg chg="mod">
          <ac:chgData name="C Hall" userId="1ef65fcf72a21722" providerId="LiveId" clId="{81E31CBB-30E4-43E2-BB08-C37DDEBC3283}" dt="2022-02-18T01:59:57.057" v="70" actId="14100"/>
          <ac:spMkLst>
            <pc:docMk/>
            <pc:sldMk cId="4215966412" sldId="257"/>
            <ac:spMk id="2" creationId="{A34DEAC7-F392-4AF1-8C34-D98F4534C369}"/>
          </ac:spMkLst>
        </pc:spChg>
        <pc:spChg chg="del">
          <ac:chgData name="C Hall" userId="1ef65fcf72a21722" providerId="LiveId" clId="{81E31CBB-30E4-43E2-BB08-C37DDEBC3283}" dt="2022-02-18T01:57:26.950" v="49" actId="22"/>
          <ac:spMkLst>
            <pc:docMk/>
            <pc:sldMk cId="4215966412" sldId="257"/>
            <ac:spMk id="4" creationId="{9BBA2CA6-F46B-4E67-AA15-B7C02840F648}"/>
          </ac:spMkLst>
        </pc:spChg>
        <pc:picChg chg="add mod ord">
          <ac:chgData name="C Hall" userId="1ef65fcf72a21722" providerId="LiveId" clId="{81E31CBB-30E4-43E2-BB08-C37DDEBC3283}" dt="2022-02-18T02:00:01.951" v="72" actId="1076"/>
          <ac:picMkLst>
            <pc:docMk/>
            <pc:sldMk cId="4215966412" sldId="257"/>
            <ac:picMk id="5" creationId="{0FB293B2-9457-4482-BAA8-D4324CD76FF4}"/>
          </ac:picMkLst>
        </pc:picChg>
        <pc:picChg chg="add mod">
          <ac:chgData name="C Hall" userId="1ef65fcf72a21722" providerId="LiveId" clId="{81E31CBB-30E4-43E2-BB08-C37DDEBC3283}" dt="2022-02-18T02:00:11.732" v="73" actId="1076"/>
          <ac:picMkLst>
            <pc:docMk/>
            <pc:sldMk cId="4215966412" sldId="257"/>
            <ac:picMk id="7" creationId="{6524285C-94D4-4AB4-A7B8-B042C29BBC85}"/>
          </ac:picMkLst>
        </pc:picChg>
        <pc:picChg chg="add mod">
          <ac:chgData name="C Hall" userId="1ef65fcf72a21722" providerId="LiveId" clId="{81E31CBB-30E4-43E2-BB08-C37DDEBC3283}" dt="2022-02-18T01:59:59.468" v="71" actId="1076"/>
          <ac:picMkLst>
            <pc:docMk/>
            <pc:sldMk cId="4215966412" sldId="257"/>
            <ac:picMk id="11" creationId="{9318E911-8FE4-4A68-AAC8-F5DB95B04F04}"/>
          </ac:picMkLst>
        </pc:picChg>
      </pc:sldChg>
      <pc:sldChg chg="addSp modSp mod">
        <pc:chgData name="C Hall" userId="1ef65fcf72a21722" providerId="LiveId" clId="{81E31CBB-30E4-43E2-BB08-C37DDEBC3283}" dt="2022-02-21T16:35:34.840" v="988" actId="14100"/>
        <pc:sldMkLst>
          <pc:docMk/>
          <pc:sldMk cId="3653218969" sldId="259"/>
        </pc:sldMkLst>
        <pc:spChg chg="add mod">
          <ac:chgData name="C Hall" userId="1ef65fcf72a21722" providerId="LiveId" clId="{81E31CBB-30E4-43E2-BB08-C37DDEBC3283}" dt="2022-02-19T17:20:56.361" v="887" actId="1076"/>
          <ac:spMkLst>
            <pc:docMk/>
            <pc:sldMk cId="3653218969" sldId="259"/>
            <ac:spMk id="3" creationId="{E0F47157-9860-41BC-B36D-69ED089ACECB}"/>
          </ac:spMkLst>
        </pc:spChg>
        <pc:spChg chg="add mod">
          <ac:chgData name="C Hall" userId="1ef65fcf72a21722" providerId="LiveId" clId="{81E31CBB-30E4-43E2-BB08-C37DDEBC3283}" dt="2022-02-21T16:35:23.813" v="986" actId="115"/>
          <ac:spMkLst>
            <pc:docMk/>
            <pc:sldMk cId="3653218969" sldId="259"/>
            <ac:spMk id="6" creationId="{AA855E0B-C318-458D-A83F-6C5ED9D2D7EE}"/>
          </ac:spMkLst>
        </pc:spChg>
        <pc:spChg chg="add mod">
          <ac:chgData name="C Hall" userId="1ef65fcf72a21722" providerId="LiveId" clId="{81E31CBB-30E4-43E2-BB08-C37DDEBC3283}" dt="2022-02-21T16:35:34.840" v="988" actId="14100"/>
          <ac:spMkLst>
            <pc:docMk/>
            <pc:sldMk cId="3653218969" sldId="259"/>
            <ac:spMk id="7" creationId="{28E5DCDA-8AB8-4B37-A506-71F026EAF517}"/>
          </ac:spMkLst>
        </pc:spChg>
      </pc:sldChg>
      <pc:sldChg chg="del">
        <pc:chgData name="C Hall" userId="1ef65fcf72a21722" providerId="LiveId" clId="{81E31CBB-30E4-43E2-BB08-C37DDEBC3283}" dt="2022-02-18T01:49:20.869" v="1" actId="2696"/>
        <pc:sldMkLst>
          <pc:docMk/>
          <pc:sldMk cId="2289123205" sldId="260"/>
        </pc:sldMkLst>
      </pc:sldChg>
      <pc:sldChg chg="del">
        <pc:chgData name="C Hall" userId="1ef65fcf72a21722" providerId="LiveId" clId="{81E31CBB-30E4-43E2-BB08-C37DDEBC3283}" dt="2022-02-18T01:49:12.002" v="0" actId="2696"/>
        <pc:sldMkLst>
          <pc:docMk/>
          <pc:sldMk cId="3567737966" sldId="262"/>
        </pc:sldMkLst>
      </pc:sldChg>
      <pc:sldChg chg="del">
        <pc:chgData name="C Hall" userId="1ef65fcf72a21722" providerId="LiveId" clId="{81E31CBB-30E4-43E2-BB08-C37DDEBC3283}" dt="2022-02-18T01:49:30.139" v="3" actId="2696"/>
        <pc:sldMkLst>
          <pc:docMk/>
          <pc:sldMk cId="3089810163" sldId="263"/>
        </pc:sldMkLst>
      </pc:sldChg>
      <pc:sldChg chg="ord">
        <pc:chgData name="C Hall" userId="1ef65fcf72a21722" providerId="LiveId" clId="{81E31CBB-30E4-43E2-BB08-C37DDEBC3283}" dt="2022-02-18T01:55:52.696" v="48"/>
        <pc:sldMkLst>
          <pc:docMk/>
          <pc:sldMk cId="1733225885" sldId="265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3928669493" sldId="269"/>
        </pc:sldMkLst>
      </pc:sldChg>
      <pc:sldChg chg="modSp mod">
        <pc:chgData name="C Hall" userId="1ef65fcf72a21722" providerId="LiveId" clId="{81E31CBB-30E4-43E2-BB08-C37DDEBC3283}" dt="2022-02-19T17:16:11.918" v="761" actId="113"/>
        <pc:sldMkLst>
          <pc:docMk/>
          <pc:sldMk cId="4044383202" sldId="274"/>
        </pc:sldMkLst>
        <pc:spChg chg="mod">
          <ac:chgData name="C Hall" userId="1ef65fcf72a21722" providerId="LiveId" clId="{81E31CBB-30E4-43E2-BB08-C37DDEBC3283}" dt="2022-02-19T17:16:11.918" v="761" actId="113"/>
          <ac:spMkLst>
            <pc:docMk/>
            <pc:sldMk cId="4044383202" sldId="274"/>
            <ac:spMk id="4" creationId="{356C7159-BC4D-4F78-AE3D-2D3776C2A05F}"/>
          </ac:spMkLst>
        </pc:spChg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674260950" sldId="279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1753637685" sldId="282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2514573530" sldId="283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2401624078" sldId="284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3271132199" sldId="285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2768846799" sldId="286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28435303" sldId="287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1164260025" sldId="288"/>
        </pc:sldMkLst>
      </pc:sldChg>
      <pc:sldChg chg="del">
        <pc:chgData name="C Hall" userId="1ef65fcf72a21722" providerId="LiveId" clId="{81E31CBB-30E4-43E2-BB08-C37DDEBC3283}" dt="2022-02-18T01:49:12.002" v="0" actId="2696"/>
        <pc:sldMkLst>
          <pc:docMk/>
          <pc:sldMk cId="680424557" sldId="289"/>
        </pc:sldMkLst>
      </pc:sldChg>
      <pc:sldChg chg="del">
        <pc:chgData name="C Hall" userId="1ef65fcf72a21722" providerId="LiveId" clId="{81E31CBB-30E4-43E2-BB08-C37DDEBC3283}" dt="2022-02-18T01:49:26.039" v="2" actId="2696"/>
        <pc:sldMkLst>
          <pc:docMk/>
          <pc:sldMk cId="1675936622" sldId="290"/>
        </pc:sldMkLst>
      </pc:sldChg>
      <pc:sldChg chg="del">
        <pc:chgData name="C Hall" userId="1ef65fcf72a21722" providerId="LiveId" clId="{81E31CBB-30E4-43E2-BB08-C37DDEBC3283}" dt="2022-02-18T01:49:20.869" v="1" actId="2696"/>
        <pc:sldMkLst>
          <pc:docMk/>
          <pc:sldMk cId="2261563212" sldId="291"/>
        </pc:sldMkLst>
      </pc:sldChg>
      <pc:sldChg chg="addSp delSp modSp mod">
        <pc:chgData name="C Hall" userId="1ef65fcf72a21722" providerId="LiveId" clId="{81E31CBB-30E4-43E2-BB08-C37DDEBC3283}" dt="2022-03-05T04:28:43.846" v="1363" actId="1076"/>
        <pc:sldMkLst>
          <pc:docMk/>
          <pc:sldMk cId="1448935331" sldId="292"/>
        </pc:sldMkLst>
        <pc:spChg chg="mod">
          <ac:chgData name="C Hall" userId="1ef65fcf72a21722" providerId="LiveId" clId="{81E31CBB-30E4-43E2-BB08-C37DDEBC3283}" dt="2022-03-05T04:27:21.512" v="1343" actId="26606"/>
          <ac:spMkLst>
            <pc:docMk/>
            <pc:sldMk cId="1448935331" sldId="292"/>
            <ac:spMk id="2" creationId="{A34DEAC7-F392-4AF1-8C34-D98F4534C369}"/>
          </ac:spMkLst>
        </pc:spChg>
        <pc:spChg chg="mod ord">
          <ac:chgData name="C Hall" userId="1ef65fcf72a21722" providerId="LiveId" clId="{81E31CBB-30E4-43E2-BB08-C37DDEBC3283}" dt="2022-03-05T04:27:45.641" v="1350" actId="14100"/>
          <ac:spMkLst>
            <pc:docMk/>
            <pc:sldMk cId="1448935331" sldId="292"/>
            <ac:spMk id="4" creationId="{356C7159-BC4D-4F78-AE3D-2D3776C2A05F}"/>
          </ac:spMkLst>
        </pc:spChg>
        <pc:spChg chg="add del">
          <ac:chgData name="C Hall" userId="1ef65fcf72a21722" providerId="LiveId" clId="{81E31CBB-30E4-43E2-BB08-C37DDEBC3283}" dt="2022-03-05T04:27:21.512" v="1343" actId="26606"/>
          <ac:spMkLst>
            <pc:docMk/>
            <pc:sldMk cId="1448935331" sldId="292"/>
            <ac:spMk id="8" creationId="{2B566528-1B12-4246-9431-5C2D7D081168}"/>
          </ac:spMkLst>
        </pc:spChg>
        <pc:spChg chg="add del">
          <ac:chgData name="C Hall" userId="1ef65fcf72a21722" providerId="LiveId" clId="{81E31CBB-30E4-43E2-BB08-C37DDEBC3283}" dt="2022-03-05T04:27:21.512" v="1343" actId="26606"/>
          <ac:spMkLst>
            <pc:docMk/>
            <pc:sldMk cId="1448935331" sldId="292"/>
            <ac:spMk id="10" creationId="{2E80C965-DB6D-4F81-9E9E-B027384D0BD6}"/>
          </ac:spMkLst>
        </pc:spChg>
        <pc:spChg chg="add del">
          <ac:chgData name="C Hall" userId="1ef65fcf72a21722" providerId="LiveId" clId="{81E31CBB-30E4-43E2-BB08-C37DDEBC3283}" dt="2022-03-05T04:27:21.512" v="1343" actId="26606"/>
          <ac:spMkLst>
            <pc:docMk/>
            <pc:sldMk cId="1448935331" sldId="292"/>
            <ac:spMk id="12" creationId="{A580F890-B085-4E95-96AA-55AEBEC5CE6E}"/>
          </ac:spMkLst>
        </pc:spChg>
        <pc:spChg chg="add del">
          <ac:chgData name="C Hall" userId="1ef65fcf72a21722" providerId="LiveId" clId="{81E31CBB-30E4-43E2-BB08-C37DDEBC3283}" dt="2022-03-05T04:27:21.512" v="1343" actId="26606"/>
          <ac:spMkLst>
            <pc:docMk/>
            <pc:sldMk cId="1448935331" sldId="292"/>
            <ac:spMk id="14" creationId="{D3F51FEB-38FB-4F6C-9F7B-2F2AFAB65463}"/>
          </ac:spMkLst>
        </pc:spChg>
        <pc:spChg chg="add del">
          <ac:chgData name="C Hall" userId="1ef65fcf72a21722" providerId="LiveId" clId="{81E31CBB-30E4-43E2-BB08-C37DDEBC3283}" dt="2022-03-05T04:27:21.512" v="1343" actId="26606"/>
          <ac:spMkLst>
            <pc:docMk/>
            <pc:sldMk cId="1448935331" sldId="292"/>
            <ac:spMk id="16" creationId="{1E547BA6-BAE0-43BB-A7CA-60F69CE252F0}"/>
          </ac:spMkLst>
        </pc:spChg>
        <pc:spChg chg="add del">
          <ac:chgData name="C Hall" userId="1ef65fcf72a21722" providerId="LiveId" clId="{81E31CBB-30E4-43E2-BB08-C37DDEBC3283}" dt="2022-03-05T04:27:08.674" v="1335" actId="26606"/>
          <ac:spMkLst>
            <pc:docMk/>
            <pc:sldMk cId="1448935331" sldId="292"/>
            <ac:spMk id="21" creationId="{2B566528-1B12-4246-9431-5C2D7D081168}"/>
          </ac:spMkLst>
        </pc:spChg>
        <pc:spChg chg="add del">
          <ac:chgData name="C Hall" userId="1ef65fcf72a21722" providerId="LiveId" clId="{81E31CBB-30E4-43E2-BB08-C37DDEBC3283}" dt="2022-03-05T04:27:12.358" v="1337" actId="26606"/>
          <ac:spMkLst>
            <pc:docMk/>
            <pc:sldMk cId="1448935331" sldId="292"/>
            <ac:spMk id="31" creationId="{C4E4288A-DFC8-40A2-90E5-70E851A933AD}"/>
          </ac:spMkLst>
        </pc:spChg>
        <pc:spChg chg="add del">
          <ac:chgData name="C Hall" userId="1ef65fcf72a21722" providerId="LiveId" clId="{81E31CBB-30E4-43E2-BB08-C37DDEBC3283}" dt="2022-03-05T04:27:12.358" v="1337" actId="26606"/>
          <ac:spMkLst>
            <pc:docMk/>
            <pc:sldMk cId="1448935331" sldId="292"/>
            <ac:spMk id="35" creationId="{BD2BFF02-DF78-4F07-B176-52514E13127D}"/>
          </ac:spMkLst>
        </pc:spChg>
        <pc:spChg chg="add del">
          <ac:chgData name="C Hall" userId="1ef65fcf72a21722" providerId="LiveId" clId="{81E31CBB-30E4-43E2-BB08-C37DDEBC3283}" dt="2022-03-05T04:27:12.358" v="1337" actId="26606"/>
          <ac:spMkLst>
            <pc:docMk/>
            <pc:sldMk cId="1448935331" sldId="292"/>
            <ac:spMk id="36" creationId="{0DB06EAB-7D8C-403A-86C5-B5FD79A13650}"/>
          </ac:spMkLst>
        </pc:spChg>
        <pc:spChg chg="add del">
          <ac:chgData name="C Hall" userId="1ef65fcf72a21722" providerId="LiveId" clId="{81E31CBB-30E4-43E2-BB08-C37DDEBC3283}" dt="2022-03-05T04:27:21.512" v="1343" actId="26606"/>
          <ac:spMkLst>
            <pc:docMk/>
            <pc:sldMk cId="1448935331" sldId="292"/>
            <ac:spMk id="38" creationId="{352BEC0E-22F8-46D0-9632-375DB541B06C}"/>
          </ac:spMkLst>
        </pc:spChg>
        <pc:spChg chg="add del">
          <ac:chgData name="C Hall" userId="1ef65fcf72a21722" providerId="LiveId" clId="{81E31CBB-30E4-43E2-BB08-C37DDEBC3283}" dt="2022-03-05T04:27:21.512" v="1343" actId="26606"/>
          <ac:spMkLst>
            <pc:docMk/>
            <pc:sldMk cId="1448935331" sldId="292"/>
            <ac:spMk id="39" creationId="{3FCFB1DE-0B7E-48CC-BA90-B2AB0889F9D6}"/>
          </ac:spMkLst>
        </pc:spChg>
        <pc:grpChg chg="add del">
          <ac:chgData name="C Hall" userId="1ef65fcf72a21722" providerId="LiveId" clId="{81E31CBB-30E4-43E2-BB08-C37DDEBC3283}" dt="2022-03-05T04:27:08.674" v="1335" actId="26606"/>
          <ac:grpSpMkLst>
            <pc:docMk/>
            <pc:sldMk cId="1448935331" sldId="292"/>
            <ac:grpSpMk id="23" creationId="{5995D10D-E9C9-47DB-AE7E-801FEF38F5C9}"/>
          </ac:grpSpMkLst>
        </pc:grpChg>
        <pc:grpChg chg="add del">
          <ac:chgData name="C Hall" userId="1ef65fcf72a21722" providerId="LiveId" clId="{81E31CBB-30E4-43E2-BB08-C37DDEBC3283}" dt="2022-03-05T04:27:08.674" v="1335" actId="26606"/>
          <ac:grpSpMkLst>
            <pc:docMk/>
            <pc:sldMk cId="1448935331" sldId="292"/>
            <ac:grpSpMk id="27" creationId="{828A5161-06F1-46CF-8AD7-844680A59E13}"/>
          </ac:grpSpMkLst>
        </pc:grpChg>
        <pc:grpChg chg="add del">
          <ac:chgData name="C Hall" userId="1ef65fcf72a21722" providerId="LiveId" clId="{81E31CBB-30E4-43E2-BB08-C37DDEBC3283}" dt="2022-03-05T04:27:12.358" v="1337" actId="26606"/>
          <ac:grpSpMkLst>
            <pc:docMk/>
            <pc:sldMk cId="1448935331" sldId="292"/>
            <ac:grpSpMk id="32" creationId="{B63C2D82-D4FA-4A37-BB01-1E7B21E4FF20}"/>
          </ac:grpSpMkLst>
        </pc:grpChg>
        <pc:picChg chg="add mod ord">
          <ac:chgData name="C Hall" userId="1ef65fcf72a21722" providerId="LiveId" clId="{81E31CBB-30E4-43E2-BB08-C37DDEBC3283}" dt="2022-03-05T04:28:31.402" v="1360" actId="1076"/>
          <ac:picMkLst>
            <pc:docMk/>
            <pc:sldMk cId="1448935331" sldId="292"/>
            <ac:picMk id="5" creationId="{4CA6779B-5162-431B-A617-AE8CB6CB534B}"/>
          </ac:picMkLst>
        </pc:picChg>
        <pc:picChg chg="add mod">
          <ac:chgData name="C Hall" userId="1ef65fcf72a21722" providerId="LiveId" clId="{81E31CBB-30E4-43E2-BB08-C37DDEBC3283}" dt="2022-03-05T04:28:43.846" v="1363" actId="1076"/>
          <ac:picMkLst>
            <pc:docMk/>
            <pc:sldMk cId="1448935331" sldId="292"/>
            <ac:picMk id="7" creationId="{8FBBF4CA-CE91-4A87-9DE1-8E6152962AC5}"/>
          </ac:picMkLst>
        </pc:picChg>
      </pc:sldChg>
      <pc:sldChg chg="del">
        <pc:chgData name="C Hall" userId="1ef65fcf72a21722" providerId="LiveId" clId="{81E31CBB-30E4-43E2-BB08-C37DDEBC3283}" dt="2022-02-18T01:49:12.002" v="0" actId="2696"/>
        <pc:sldMkLst>
          <pc:docMk/>
          <pc:sldMk cId="390000159" sldId="293"/>
        </pc:sldMkLst>
      </pc:sldChg>
      <pc:sldChg chg="del">
        <pc:chgData name="C Hall" userId="1ef65fcf72a21722" providerId="LiveId" clId="{81E31CBB-30E4-43E2-BB08-C37DDEBC3283}" dt="2022-02-18T01:49:12.002" v="0" actId="2696"/>
        <pc:sldMkLst>
          <pc:docMk/>
          <pc:sldMk cId="2047101503" sldId="295"/>
        </pc:sldMkLst>
      </pc:sldChg>
      <pc:sldChg chg="del">
        <pc:chgData name="C Hall" userId="1ef65fcf72a21722" providerId="LiveId" clId="{81E31CBB-30E4-43E2-BB08-C37DDEBC3283}" dt="2022-02-18T01:49:12.002" v="0" actId="2696"/>
        <pc:sldMkLst>
          <pc:docMk/>
          <pc:sldMk cId="311859612" sldId="296"/>
        </pc:sldMkLst>
      </pc:sldChg>
      <pc:sldChg chg="modSp mod ord">
        <pc:chgData name="C Hall" userId="1ef65fcf72a21722" providerId="LiveId" clId="{81E31CBB-30E4-43E2-BB08-C37DDEBC3283}" dt="2022-02-18T01:54:22.781" v="31" actId="27636"/>
        <pc:sldMkLst>
          <pc:docMk/>
          <pc:sldMk cId="3342897477" sldId="297"/>
        </pc:sldMkLst>
        <pc:spChg chg="mod">
          <ac:chgData name="C Hall" userId="1ef65fcf72a21722" providerId="LiveId" clId="{81E31CBB-30E4-43E2-BB08-C37DDEBC3283}" dt="2022-02-18T01:54:22.781" v="31" actId="27636"/>
          <ac:spMkLst>
            <pc:docMk/>
            <pc:sldMk cId="3342897477" sldId="297"/>
            <ac:spMk id="4" creationId="{356C7159-BC4D-4F78-AE3D-2D3776C2A05F}"/>
          </ac:spMkLst>
        </pc:spChg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4036996044" sldId="298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868255386" sldId="299"/>
        </pc:sldMkLst>
      </pc:sldChg>
      <pc:sldChg chg="delSp ord">
        <pc:chgData name="C Hall" userId="1ef65fcf72a21722" providerId="LiveId" clId="{81E31CBB-30E4-43E2-BB08-C37DDEBC3283}" dt="2022-03-07T04:37:16.209" v="1365"/>
        <pc:sldMkLst>
          <pc:docMk/>
          <pc:sldMk cId="2425375008" sldId="300"/>
        </pc:sldMkLst>
        <pc:picChg chg="del">
          <ac:chgData name="C Hall" userId="1ef65fcf72a21722" providerId="LiveId" clId="{81E31CBB-30E4-43E2-BB08-C37DDEBC3283}" dt="2022-03-05T02:27:46.185" v="1108"/>
          <ac:picMkLst>
            <pc:docMk/>
            <pc:sldMk cId="2425375008" sldId="300"/>
            <ac:picMk id="3" creationId="{47FC5A94-FA31-451C-A25E-B48667BB72FD}"/>
          </ac:picMkLst>
        </pc:picChg>
      </pc:sldChg>
      <pc:sldChg chg="del">
        <pc:chgData name="C Hall" userId="1ef65fcf72a21722" providerId="LiveId" clId="{81E31CBB-30E4-43E2-BB08-C37DDEBC3283}" dt="2022-02-18T01:49:12.002" v="0" actId="2696"/>
        <pc:sldMkLst>
          <pc:docMk/>
          <pc:sldMk cId="447541783" sldId="301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2589003400" sldId="302"/>
        </pc:sldMkLst>
      </pc:sldChg>
      <pc:sldChg chg="del">
        <pc:chgData name="C Hall" userId="1ef65fcf72a21722" providerId="LiveId" clId="{81E31CBB-30E4-43E2-BB08-C37DDEBC3283}" dt="2022-02-18T01:49:12.002" v="0" actId="2696"/>
        <pc:sldMkLst>
          <pc:docMk/>
          <pc:sldMk cId="1223403528" sldId="303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1721619625" sldId="304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2737334333" sldId="305"/>
        </pc:sldMkLst>
      </pc:sldChg>
      <pc:sldChg chg="del">
        <pc:chgData name="C Hall" userId="1ef65fcf72a21722" providerId="LiveId" clId="{81E31CBB-30E4-43E2-BB08-C37DDEBC3283}" dt="2022-02-18T01:49:26.039" v="2" actId="2696"/>
        <pc:sldMkLst>
          <pc:docMk/>
          <pc:sldMk cId="1806619737" sldId="306"/>
        </pc:sldMkLst>
      </pc:sldChg>
      <pc:sldChg chg="modSp mod ord">
        <pc:chgData name="C Hall" userId="1ef65fcf72a21722" providerId="LiveId" clId="{81E31CBB-30E4-43E2-BB08-C37DDEBC3283}" dt="2022-02-18T01:55:31.853" v="42" actId="20577"/>
        <pc:sldMkLst>
          <pc:docMk/>
          <pc:sldMk cId="1769102827" sldId="310"/>
        </pc:sldMkLst>
        <pc:spChg chg="mod">
          <ac:chgData name="C Hall" userId="1ef65fcf72a21722" providerId="LiveId" clId="{81E31CBB-30E4-43E2-BB08-C37DDEBC3283}" dt="2022-02-18T01:55:31.853" v="42" actId="20577"/>
          <ac:spMkLst>
            <pc:docMk/>
            <pc:sldMk cId="1769102827" sldId="310"/>
            <ac:spMk id="2" creationId="{A34DEAC7-F392-4AF1-8C34-D98F4534C369}"/>
          </ac:spMkLst>
        </pc:spChg>
      </pc:sldChg>
      <pc:sldChg chg="del ord">
        <pc:chgData name="C Hall" userId="1ef65fcf72a21722" providerId="LiveId" clId="{81E31CBB-30E4-43E2-BB08-C37DDEBC3283}" dt="2022-02-21T04:50:27.662" v="889" actId="2696"/>
        <pc:sldMkLst>
          <pc:docMk/>
          <pc:sldMk cId="1743377497" sldId="312"/>
        </pc:sldMkLst>
      </pc:sldChg>
      <pc:sldChg chg="addSp delSp modSp mod modAnim">
        <pc:chgData name="C Hall" userId="1ef65fcf72a21722" providerId="LiveId" clId="{81E31CBB-30E4-43E2-BB08-C37DDEBC3283}" dt="2022-03-05T02:25:27.889" v="1107" actId="1076"/>
        <pc:sldMkLst>
          <pc:docMk/>
          <pc:sldMk cId="3187593353" sldId="313"/>
        </pc:sldMkLst>
        <pc:spChg chg="add mod">
          <ac:chgData name="C Hall" userId="1ef65fcf72a21722" providerId="LiveId" clId="{81E31CBB-30E4-43E2-BB08-C37DDEBC3283}" dt="2022-02-18T05:02:24.918" v="748" actId="1076"/>
          <ac:spMkLst>
            <pc:docMk/>
            <pc:sldMk cId="3187593353" sldId="313"/>
            <ac:spMk id="3" creationId="{4059F14E-B736-4B88-B597-4BBF68F39A2A}"/>
          </ac:spMkLst>
        </pc:spChg>
        <pc:spChg chg="mod">
          <ac:chgData name="C Hall" userId="1ef65fcf72a21722" providerId="LiveId" clId="{81E31CBB-30E4-43E2-BB08-C37DDEBC3283}" dt="2022-02-18T05:02:11.589" v="745" actId="20577"/>
          <ac:spMkLst>
            <pc:docMk/>
            <pc:sldMk cId="3187593353" sldId="313"/>
            <ac:spMk id="6" creationId="{C46B8FEF-F214-4710-8819-0E1123B6932B}"/>
          </ac:spMkLst>
        </pc:spChg>
        <pc:spChg chg="mod">
          <ac:chgData name="C Hall" userId="1ef65fcf72a21722" providerId="LiveId" clId="{81E31CBB-30E4-43E2-BB08-C37DDEBC3283}" dt="2022-03-05T02:25:27.889" v="1107" actId="1076"/>
          <ac:spMkLst>
            <pc:docMk/>
            <pc:sldMk cId="3187593353" sldId="313"/>
            <ac:spMk id="11" creationId="{8C7D3DFB-93D3-4FAF-BCCD-182689B4AE30}"/>
          </ac:spMkLst>
        </pc:spChg>
        <pc:spChg chg="add mod">
          <ac:chgData name="C Hall" userId="1ef65fcf72a21722" providerId="LiveId" clId="{81E31CBB-30E4-43E2-BB08-C37DDEBC3283}" dt="2022-02-18T05:02:31.076" v="750" actId="1076"/>
          <ac:spMkLst>
            <pc:docMk/>
            <pc:sldMk cId="3187593353" sldId="313"/>
            <ac:spMk id="23" creationId="{B3B4F19B-42AB-43BE-889A-66353E509E97}"/>
          </ac:spMkLst>
        </pc:spChg>
        <pc:spChg chg="add mod">
          <ac:chgData name="C Hall" userId="1ef65fcf72a21722" providerId="LiveId" clId="{81E31CBB-30E4-43E2-BB08-C37DDEBC3283}" dt="2022-02-18T05:02:35.367" v="751" actId="1076"/>
          <ac:spMkLst>
            <pc:docMk/>
            <pc:sldMk cId="3187593353" sldId="313"/>
            <ac:spMk id="24" creationId="{A9E5E6BD-4E88-4109-856E-D991AD1CECE2}"/>
          </ac:spMkLst>
        </pc:spChg>
        <pc:spChg chg="add mod">
          <ac:chgData name="C Hall" userId="1ef65fcf72a21722" providerId="LiveId" clId="{81E31CBB-30E4-43E2-BB08-C37DDEBC3283}" dt="2022-02-18T05:02:20.780" v="747" actId="1076"/>
          <ac:spMkLst>
            <pc:docMk/>
            <pc:sldMk cId="3187593353" sldId="313"/>
            <ac:spMk id="25" creationId="{E3BA033D-9802-4D5B-9F1F-28CB0779656E}"/>
          </ac:spMkLst>
        </pc:spChg>
        <pc:spChg chg="add del mod">
          <ac:chgData name="C Hall" userId="1ef65fcf72a21722" providerId="LiveId" clId="{81E31CBB-30E4-43E2-BB08-C37DDEBC3283}" dt="2022-02-18T05:01:14.723" v="718" actId="478"/>
          <ac:spMkLst>
            <pc:docMk/>
            <pc:sldMk cId="3187593353" sldId="313"/>
            <ac:spMk id="26" creationId="{7DAEFB08-F3DB-48C8-91DC-091400F4A4EF}"/>
          </ac:spMkLst>
        </pc:spChg>
        <pc:spChg chg="add mod">
          <ac:chgData name="C Hall" userId="1ef65fcf72a21722" providerId="LiveId" clId="{81E31CBB-30E4-43E2-BB08-C37DDEBC3283}" dt="2022-02-18T05:02:15.078" v="746" actId="1076"/>
          <ac:spMkLst>
            <pc:docMk/>
            <pc:sldMk cId="3187593353" sldId="313"/>
            <ac:spMk id="27" creationId="{6EB01BDE-F32B-4CD8-B27A-60F56E9FC680}"/>
          </ac:spMkLst>
        </pc:spChg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823503046" sldId="314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1507265318" sldId="315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1307473249" sldId="316"/>
        </pc:sldMkLst>
      </pc:sldChg>
      <pc:sldChg chg="addSp delSp modSp mod modAnim">
        <pc:chgData name="C Hall" userId="1ef65fcf72a21722" providerId="LiveId" clId="{81E31CBB-30E4-43E2-BB08-C37DDEBC3283}" dt="2022-03-05T02:20:57.490" v="1032"/>
        <pc:sldMkLst>
          <pc:docMk/>
          <pc:sldMk cId="1172258091" sldId="317"/>
        </pc:sldMkLst>
        <pc:spChg chg="add mod">
          <ac:chgData name="C Hall" userId="1ef65fcf72a21722" providerId="LiveId" clId="{81E31CBB-30E4-43E2-BB08-C37DDEBC3283}" dt="2022-02-18T04:57:32.891" v="641" actId="1076"/>
          <ac:spMkLst>
            <pc:docMk/>
            <pc:sldMk cId="1172258091" sldId="317"/>
            <ac:spMk id="3" creationId="{8056FBC6-8B3B-412B-83BA-54098574E479}"/>
          </ac:spMkLst>
        </pc:spChg>
        <pc:spChg chg="mod">
          <ac:chgData name="C Hall" userId="1ef65fcf72a21722" providerId="LiveId" clId="{81E31CBB-30E4-43E2-BB08-C37DDEBC3283}" dt="2022-02-18T04:59:17.137" v="681" actId="20577"/>
          <ac:spMkLst>
            <pc:docMk/>
            <pc:sldMk cId="1172258091" sldId="317"/>
            <ac:spMk id="6" creationId="{677A4F4C-6BBD-4EBC-BA3F-1BD2A9D3522F}"/>
          </ac:spMkLst>
        </pc:spChg>
        <pc:spChg chg="add mod">
          <ac:chgData name="C Hall" userId="1ef65fcf72a21722" providerId="LiveId" clId="{81E31CBB-30E4-43E2-BB08-C37DDEBC3283}" dt="2022-02-18T04:58:03.246" v="657" actId="1076"/>
          <ac:spMkLst>
            <pc:docMk/>
            <pc:sldMk cId="1172258091" sldId="317"/>
            <ac:spMk id="7" creationId="{2C1A9E19-9B49-4FB0-A765-3A3626CE7F5B}"/>
          </ac:spMkLst>
        </pc:spChg>
        <pc:spChg chg="add mod">
          <ac:chgData name="C Hall" userId="1ef65fcf72a21722" providerId="LiveId" clId="{81E31CBB-30E4-43E2-BB08-C37DDEBC3283}" dt="2022-02-18T04:58:45.244" v="668" actId="1076"/>
          <ac:spMkLst>
            <pc:docMk/>
            <pc:sldMk cId="1172258091" sldId="317"/>
            <ac:spMk id="9" creationId="{8982C074-1CEE-4193-80C3-41F5148AE186}"/>
          </ac:spMkLst>
        </pc:spChg>
        <pc:spChg chg="add mod">
          <ac:chgData name="C Hall" userId="1ef65fcf72a21722" providerId="LiveId" clId="{81E31CBB-30E4-43E2-BB08-C37DDEBC3283}" dt="2022-02-18T04:59:13.208" v="680" actId="1076"/>
          <ac:spMkLst>
            <pc:docMk/>
            <pc:sldMk cId="1172258091" sldId="317"/>
            <ac:spMk id="11" creationId="{CF60742E-0731-4BAD-9CD6-62BD93FE9F32}"/>
          </ac:spMkLst>
        </pc:spChg>
        <pc:spChg chg="add mod">
          <ac:chgData name="C Hall" userId="1ef65fcf72a21722" providerId="LiveId" clId="{81E31CBB-30E4-43E2-BB08-C37DDEBC3283}" dt="2022-02-18T04:59:34.327" v="685" actId="1076"/>
          <ac:spMkLst>
            <pc:docMk/>
            <pc:sldMk cId="1172258091" sldId="317"/>
            <ac:spMk id="13" creationId="{6581FDD5-920E-442D-B4AB-56EA3830BC9A}"/>
          </ac:spMkLst>
        </pc:spChg>
        <pc:picChg chg="del">
          <ac:chgData name="C Hall" userId="1ef65fcf72a21722" providerId="LiveId" clId="{81E31CBB-30E4-43E2-BB08-C37DDEBC3283}" dt="2022-03-05T02:18:52.147" v="1012" actId="478"/>
          <ac:picMkLst>
            <pc:docMk/>
            <pc:sldMk cId="1172258091" sldId="317"/>
            <ac:picMk id="5" creationId="{42CACC51-2F51-4EC2-9B26-64D376742EEB}"/>
          </ac:picMkLst>
        </pc:picChg>
        <pc:picChg chg="add mod">
          <ac:chgData name="C Hall" userId="1ef65fcf72a21722" providerId="LiveId" clId="{81E31CBB-30E4-43E2-BB08-C37DDEBC3283}" dt="2022-03-05T02:19:11.569" v="1019" actId="1076"/>
          <ac:picMkLst>
            <pc:docMk/>
            <pc:sldMk cId="1172258091" sldId="317"/>
            <ac:picMk id="17" creationId="{0C29F1F6-3228-4EE2-BDA1-E52878E236E9}"/>
          </ac:picMkLst>
        </pc:picChg>
        <pc:picChg chg="add mod">
          <ac:chgData name="C Hall" userId="1ef65fcf72a21722" providerId="LiveId" clId="{81E31CBB-30E4-43E2-BB08-C37DDEBC3283}" dt="2022-03-05T02:19:51.447" v="1026" actId="14100"/>
          <ac:picMkLst>
            <pc:docMk/>
            <pc:sldMk cId="1172258091" sldId="317"/>
            <ac:picMk id="19" creationId="{9AB310A8-C6ED-420A-BBE6-C1B21BBE122C}"/>
          </ac:picMkLst>
        </pc:picChg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91816453" sldId="318"/>
        </pc:sldMkLst>
      </pc:sldChg>
      <pc:sldChg chg="addSp delSp modSp mod modAnim">
        <pc:chgData name="C Hall" userId="1ef65fcf72a21722" providerId="LiveId" clId="{81E31CBB-30E4-43E2-BB08-C37DDEBC3283}" dt="2022-02-18T04:54:34.636" v="497"/>
        <pc:sldMkLst>
          <pc:docMk/>
          <pc:sldMk cId="3146157433" sldId="319"/>
        </pc:sldMkLst>
        <pc:spChg chg="mod">
          <ac:chgData name="C Hall" userId="1ef65fcf72a21722" providerId="LiveId" clId="{81E31CBB-30E4-43E2-BB08-C37DDEBC3283}" dt="2022-02-18T04:54:08.877" v="491" actId="20577"/>
          <ac:spMkLst>
            <pc:docMk/>
            <pc:sldMk cId="3146157433" sldId="319"/>
            <ac:spMk id="6" creationId="{2D94EE85-B1D5-4186-A930-C3E8B9774F44}"/>
          </ac:spMkLst>
        </pc:spChg>
        <pc:spChg chg="add mod">
          <ac:chgData name="C Hall" userId="1ef65fcf72a21722" providerId="LiveId" clId="{81E31CBB-30E4-43E2-BB08-C37DDEBC3283}" dt="2022-02-18T04:52:24.286" v="444" actId="1076"/>
          <ac:spMkLst>
            <pc:docMk/>
            <pc:sldMk cId="3146157433" sldId="319"/>
            <ac:spMk id="9" creationId="{7794FAA9-5E4E-458A-915B-278C37BCE434}"/>
          </ac:spMkLst>
        </pc:spChg>
        <pc:spChg chg="add mod">
          <ac:chgData name="C Hall" userId="1ef65fcf72a21722" providerId="LiveId" clId="{81E31CBB-30E4-43E2-BB08-C37DDEBC3283}" dt="2022-02-18T04:52:56.092" v="454" actId="1076"/>
          <ac:spMkLst>
            <pc:docMk/>
            <pc:sldMk cId="3146157433" sldId="319"/>
            <ac:spMk id="11" creationId="{6AC683FA-A20B-490F-852B-C821367ECA0A}"/>
          </ac:spMkLst>
        </pc:spChg>
        <pc:spChg chg="add mod">
          <ac:chgData name="C Hall" userId="1ef65fcf72a21722" providerId="LiveId" clId="{81E31CBB-30E4-43E2-BB08-C37DDEBC3283}" dt="2022-02-18T04:53:29.244" v="464" actId="1076"/>
          <ac:spMkLst>
            <pc:docMk/>
            <pc:sldMk cId="3146157433" sldId="319"/>
            <ac:spMk id="13" creationId="{01408711-0AEC-4144-918A-FAB0AD9A0F50}"/>
          </ac:spMkLst>
        </pc:spChg>
        <pc:spChg chg="add mod">
          <ac:chgData name="C Hall" userId="1ef65fcf72a21722" providerId="LiveId" clId="{81E31CBB-30E4-43E2-BB08-C37DDEBC3283}" dt="2022-02-18T04:53:52.441" v="482" actId="1076"/>
          <ac:spMkLst>
            <pc:docMk/>
            <pc:sldMk cId="3146157433" sldId="319"/>
            <ac:spMk id="15" creationId="{AEC81CA7-7F37-4455-8642-0E737E92B9C1}"/>
          </ac:spMkLst>
        </pc:spChg>
        <pc:spChg chg="add mod">
          <ac:chgData name="C Hall" userId="1ef65fcf72a21722" providerId="LiveId" clId="{81E31CBB-30E4-43E2-BB08-C37DDEBC3283}" dt="2022-02-18T04:54:12.267" v="492" actId="1076"/>
          <ac:spMkLst>
            <pc:docMk/>
            <pc:sldMk cId="3146157433" sldId="319"/>
            <ac:spMk id="17" creationId="{A70DB9B2-EB3A-4221-9CEA-3BEB57322A00}"/>
          </ac:spMkLst>
        </pc:spChg>
        <pc:picChg chg="del">
          <ac:chgData name="C Hall" userId="1ef65fcf72a21722" providerId="LiveId" clId="{81E31CBB-30E4-43E2-BB08-C37DDEBC3283}" dt="2022-02-18T04:43:10.978" v="408" actId="478"/>
          <ac:picMkLst>
            <pc:docMk/>
            <pc:sldMk cId="3146157433" sldId="319"/>
            <ac:picMk id="5" creationId="{E730D30B-BA46-4332-8736-A3BF103310AF}"/>
          </ac:picMkLst>
        </pc:picChg>
        <pc:picChg chg="add mod">
          <ac:chgData name="C Hall" userId="1ef65fcf72a21722" providerId="LiveId" clId="{81E31CBB-30E4-43E2-BB08-C37DDEBC3283}" dt="2022-02-18T04:43:18.965" v="413" actId="1076"/>
          <ac:picMkLst>
            <pc:docMk/>
            <pc:sldMk cId="3146157433" sldId="319"/>
            <ac:picMk id="7" creationId="{98016806-FE4A-4932-8EB6-5CCEF90B1469}"/>
          </ac:picMkLst>
        </pc:picChg>
      </pc:sldChg>
      <pc:sldChg chg="del">
        <pc:chgData name="C Hall" userId="1ef65fcf72a21722" providerId="LiveId" clId="{81E31CBB-30E4-43E2-BB08-C37DDEBC3283}" dt="2022-02-21T16:36:02.300" v="989" actId="2696"/>
        <pc:sldMkLst>
          <pc:docMk/>
          <pc:sldMk cId="2319337063" sldId="320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2517639299" sldId="321"/>
        </pc:sldMkLst>
      </pc:sldChg>
      <pc:sldChg chg="addSp modSp new mod setBg">
        <pc:chgData name="C Hall" userId="1ef65fcf72a21722" providerId="LiveId" clId="{81E31CBB-30E4-43E2-BB08-C37DDEBC3283}" dt="2022-03-07T04:37:57.553" v="1373" actId="20577"/>
        <pc:sldMkLst>
          <pc:docMk/>
          <pc:sldMk cId="3728922625" sldId="321"/>
        </pc:sldMkLst>
        <pc:spChg chg="mod">
          <ac:chgData name="C Hall" userId="1ef65fcf72a21722" providerId="LiveId" clId="{81E31CBB-30E4-43E2-BB08-C37DDEBC3283}" dt="2022-03-07T04:37:57.553" v="1373" actId="20577"/>
          <ac:spMkLst>
            <pc:docMk/>
            <pc:sldMk cId="3728922625" sldId="321"/>
            <ac:spMk id="2" creationId="{3DDF259C-D58F-4C9B-AF12-F3F2BB33A852}"/>
          </ac:spMkLst>
        </pc:spChg>
        <pc:spChg chg="mod">
          <ac:chgData name="C Hall" userId="1ef65fcf72a21722" providerId="LiveId" clId="{81E31CBB-30E4-43E2-BB08-C37DDEBC3283}" dt="2022-03-07T04:37:46.094" v="1366" actId="5793"/>
          <ac:spMkLst>
            <pc:docMk/>
            <pc:sldMk cId="3728922625" sldId="321"/>
            <ac:spMk id="3" creationId="{C358E2A2-94E0-475E-A4AA-808CD7132A88}"/>
          </ac:spMkLst>
        </pc:spChg>
        <pc:spChg chg="add">
          <ac:chgData name="C Hall" userId="1ef65fcf72a21722" providerId="LiveId" clId="{81E31CBB-30E4-43E2-BB08-C37DDEBC3283}" dt="2022-02-18T02:02:01.094" v="77" actId="26606"/>
          <ac:spMkLst>
            <pc:docMk/>
            <pc:sldMk cId="3728922625" sldId="321"/>
            <ac:spMk id="8" creationId="{2B566528-1B12-4246-9431-5C2D7D081168}"/>
          </ac:spMkLst>
        </pc:spChg>
        <pc:spChg chg="add">
          <ac:chgData name="C Hall" userId="1ef65fcf72a21722" providerId="LiveId" clId="{81E31CBB-30E4-43E2-BB08-C37DDEBC3283}" dt="2022-02-18T02:02:01.094" v="77" actId="26606"/>
          <ac:spMkLst>
            <pc:docMk/>
            <pc:sldMk cId="3728922625" sldId="321"/>
            <ac:spMk id="10" creationId="{2E80C965-DB6D-4F81-9E9E-B027384D0BD6}"/>
          </ac:spMkLst>
        </pc:spChg>
        <pc:spChg chg="add">
          <ac:chgData name="C Hall" userId="1ef65fcf72a21722" providerId="LiveId" clId="{81E31CBB-30E4-43E2-BB08-C37DDEBC3283}" dt="2022-02-18T02:02:01.094" v="77" actId="26606"/>
          <ac:spMkLst>
            <pc:docMk/>
            <pc:sldMk cId="3728922625" sldId="321"/>
            <ac:spMk id="12" creationId="{A580F890-B085-4E95-96AA-55AEBEC5CE6E}"/>
          </ac:spMkLst>
        </pc:spChg>
        <pc:spChg chg="add">
          <ac:chgData name="C Hall" userId="1ef65fcf72a21722" providerId="LiveId" clId="{81E31CBB-30E4-43E2-BB08-C37DDEBC3283}" dt="2022-02-18T02:02:01.094" v="77" actId="26606"/>
          <ac:spMkLst>
            <pc:docMk/>
            <pc:sldMk cId="3728922625" sldId="321"/>
            <ac:spMk id="14" creationId="{D3F51FEB-38FB-4F6C-9F7B-2F2AFAB65463}"/>
          </ac:spMkLst>
        </pc:spChg>
        <pc:spChg chg="add">
          <ac:chgData name="C Hall" userId="1ef65fcf72a21722" providerId="LiveId" clId="{81E31CBB-30E4-43E2-BB08-C37DDEBC3283}" dt="2022-02-18T02:02:01.094" v="77" actId="26606"/>
          <ac:spMkLst>
            <pc:docMk/>
            <pc:sldMk cId="3728922625" sldId="321"/>
            <ac:spMk id="16" creationId="{1E547BA6-BAE0-43BB-A7CA-60F69CE252F0}"/>
          </ac:spMkLst>
        </pc:spChg>
      </pc:sldChg>
      <pc:sldChg chg="delSp modSp add del mod ord">
        <pc:chgData name="C Hall" userId="1ef65fcf72a21722" providerId="LiveId" clId="{81E31CBB-30E4-43E2-BB08-C37DDEBC3283}" dt="2022-03-05T03:19:41.870" v="1121" actId="2696"/>
        <pc:sldMkLst>
          <pc:docMk/>
          <pc:sldMk cId="1581664019" sldId="322"/>
        </pc:sldMkLst>
        <pc:spChg chg="mod">
          <ac:chgData name="C Hall" userId="1ef65fcf72a21722" providerId="LiveId" clId="{81E31CBB-30E4-43E2-BB08-C37DDEBC3283}" dt="2022-02-21T16:36:16.300" v="990" actId="2711"/>
          <ac:spMkLst>
            <pc:docMk/>
            <pc:sldMk cId="1581664019" sldId="322"/>
            <ac:spMk id="2" creationId="{A34DEAC7-F392-4AF1-8C34-D98F4534C369}"/>
          </ac:spMkLst>
        </pc:spChg>
        <pc:spChg chg="mod">
          <ac:chgData name="C Hall" userId="1ef65fcf72a21722" providerId="LiveId" clId="{81E31CBB-30E4-43E2-BB08-C37DDEBC3283}" dt="2022-02-21T16:37:16.498" v="1011" actId="113"/>
          <ac:spMkLst>
            <pc:docMk/>
            <pc:sldMk cId="1581664019" sldId="322"/>
            <ac:spMk id="4" creationId="{356C7159-BC4D-4F78-AE3D-2D3776C2A05F}"/>
          </ac:spMkLst>
        </pc:spChg>
        <pc:spChg chg="del mod">
          <ac:chgData name="C Hall" userId="1ef65fcf72a21722" providerId="LiveId" clId="{81E31CBB-30E4-43E2-BB08-C37DDEBC3283}" dt="2022-02-18T04:44:30.912" v="429"/>
          <ac:spMkLst>
            <pc:docMk/>
            <pc:sldMk cId="1581664019" sldId="322"/>
            <ac:spMk id="11" creationId="{53AA6A63-6264-4797-A91F-78241BD6D4E8}"/>
          </ac:spMkLst>
        </pc:spChg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4115182724" sldId="322"/>
        </pc:sldMkLst>
      </pc:sldChg>
      <pc:sldChg chg="modSp add del mod ord">
        <pc:chgData name="C Hall" userId="1ef65fcf72a21722" providerId="LiveId" clId="{81E31CBB-30E4-43E2-BB08-C37DDEBC3283}" dt="2022-02-19T17:19:19.979" v="826" actId="2890"/>
        <pc:sldMkLst>
          <pc:docMk/>
          <pc:sldMk cId="1253219742" sldId="323"/>
        </pc:sldMkLst>
        <pc:spChg chg="mod">
          <ac:chgData name="C Hall" userId="1ef65fcf72a21722" providerId="LiveId" clId="{81E31CBB-30E4-43E2-BB08-C37DDEBC3283}" dt="2022-02-19T17:19:16.432" v="824" actId="20577"/>
          <ac:spMkLst>
            <pc:docMk/>
            <pc:sldMk cId="1253219742" sldId="323"/>
            <ac:spMk id="2" creationId="{A34DEAC7-F392-4AF1-8C34-D98F4534C369}"/>
          </ac:spMkLst>
        </pc:spChg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2207354752" sldId="323"/>
        </pc:sldMkLst>
      </pc:sldChg>
      <pc:sldChg chg="addSp delSp modSp new del mod setBg">
        <pc:chgData name="C Hall" userId="1ef65fcf72a21722" providerId="LiveId" clId="{81E31CBB-30E4-43E2-BB08-C37DDEBC3283}" dt="2022-03-05T02:28:18.819" v="1118" actId="680"/>
        <pc:sldMkLst>
          <pc:docMk/>
          <pc:sldMk cId="2619058470" sldId="323"/>
        </pc:sldMkLst>
        <pc:spChg chg="add del">
          <ac:chgData name="C Hall" userId="1ef65fcf72a21722" providerId="LiveId" clId="{81E31CBB-30E4-43E2-BB08-C37DDEBC3283}" dt="2022-03-05T02:28:17.287" v="1116" actId="26606"/>
          <ac:spMkLst>
            <pc:docMk/>
            <pc:sldMk cId="2619058470" sldId="323"/>
            <ac:spMk id="2" creationId="{514DD8F7-9FC5-454A-BEEE-879AFC296554}"/>
          </ac:spMkLst>
        </pc:spChg>
        <pc:spChg chg="add del">
          <ac:chgData name="C Hall" userId="1ef65fcf72a21722" providerId="LiveId" clId="{81E31CBB-30E4-43E2-BB08-C37DDEBC3283}" dt="2022-03-05T02:28:17.287" v="1116" actId="26606"/>
          <ac:spMkLst>
            <pc:docMk/>
            <pc:sldMk cId="2619058470" sldId="323"/>
            <ac:spMk id="3" creationId="{AC486DE9-DFDD-47E3-8062-3C0EB6230A7D}"/>
          </ac:spMkLst>
        </pc:spChg>
        <pc:spChg chg="add del">
          <ac:chgData name="C Hall" userId="1ef65fcf72a21722" providerId="LiveId" clId="{81E31CBB-30E4-43E2-BB08-C37DDEBC3283}" dt="2022-03-05T02:28:17.287" v="1116" actId="26606"/>
          <ac:spMkLst>
            <pc:docMk/>
            <pc:sldMk cId="2619058470" sldId="323"/>
            <ac:spMk id="9" creationId="{F3060C83-F051-4F0E-ABAD-AA0DFC48B218}"/>
          </ac:spMkLst>
        </pc:spChg>
        <pc:spChg chg="add del">
          <ac:chgData name="C Hall" userId="1ef65fcf72a21722" providerId="LiveId" clId="{81E31CBB-30E4-43E2-BB08-C37DDEBC3283}" dt="2022-03-05T02:28:17.287" v="1116" actId="26606"/>
          <ac:spMkLst>
            <pc:docMk/>
            <pc:sldMk cId="2619058470" sldId="323"/>
            <ac:spMk id="11" creationId="{83C98ABE-055B-441F-B07E-44F97F083C39}"/>
          </ac:spMkLst>
        </pc:spChg>
        <pc:spChg chg="add del">
          <ac:chgData name="C Hall" userId="1ef65fcf72a21722" providerId="LiveId" clId="{81E31CBB-30E4-43E2-BB08-C37DDEBC3283}" dt="2022-03-05T02:28:17.287" v="1116" actId="26606"/>
          <ac:spMkLst>
            <pc:docMk/>
            <pc:sldMk cId="2619058470" sldId="323"/>
            <ac:spMk id="13" creationId="{29FDB030-9B49-4CED-8CCD-4D99382388AC}"/>
          </ac:spMkLst>
        </pc:spChg>
        <pc:spChg chg="add del">
          <ac:chgData name="C Hall" userId="1ef65fcf72a21722" providerId="LiveId" clId="{81E31CBB-30E4-43E2-BB08-C37DDEBC3283}" dt="2022-03-05T02:28:17.287" v="1116" actId="26606"/>
          <ac:spMkLst>
            <pc:docMk/>
            <pc:sldMk cId="2619058470" sldId="323"/>
            <ac:spMk id="15" creationId="{3783CA14-24A1-485C-8B30-D6A5D87987AD}"/>
          </ac:spMkLst>
        </pc:spChg>
        <pc:spChg chg="add del">
          <ac:chgData name="C Hall" userId="1ef65fcf72a21722" providerId="LiveId" clId="{81E31CBB-30E4-43E2-BB08-C37DDEBC3283}" dt="2022-03-05T02:28:17.287" v="1116" actId="26606"/>
          <ac:spMkLst>
            <pc:docMk/>
            <pc:sldMk cId="2619058470" sldId="323"/>
            <ac:spMk id="17" creationId="{9A97C86A-04D6-40F7-AE84-31AB43E6A846}"/>
          </ac:spMkLst>
        </pc:spChg>
        <pc:spChg chg="add del">
          <ac:chgData name="C Hall" userId="1ef65fcf72a21722" providerId="LiveId" clId="{81E31CBB-30E4-43E2-BB08-C37DDEBC3283}" dt="2022-03-05T02:28:17.287" v="1116" actId="26606"/>
          <ac:spMkLst>
            <pc:docMk/>
            <pc:sldMk cId="2619058470" sldId="323"/>
            <ac:spMk id="19" creationId="{FF9F2414-84E8-453E-B1F3-389FDE8192D9}"/>
          </ac:spMkLst>
        </pc:spChg>
        <pc:spChg chg="add del">
          <ac:chgData name="C Hall" userId="1ef65fcf72a21722" providerId="LiveId" clId="{81E31CBB-30E4-43E2-BB08-C37DDEBC3283}" dt="2022-03-05T02:28:17.287" v="1116" actId="26606"/>
          <ac:spMkLst>
            <pc:docMk/>
            <pc:sldMk cId="2619058470" sldId="323"/>
            <ac:spMk id="21" creationId="{3ECA69A1-7536-43AC-85EF-C7106179F5ED}"/>
          </ac:spMkLst>
        </pc:spChg>
        <pc:picChg chg="add del mod">
          <ac:chgData name="C Hall" userId="1ef65fcf72a21722" providerId="LiveId" clId="{81E31CBB-30E4-43E2-BB08-C37DDEBC3283}" dt="2022-03-05T02:28:18.234" v="1117"/>
          <ac:picMkLst>
            <pc:docMk/>
            <pc:sldMk cId="2619058470" sldId="323"/>
            <ac:picMk id="4" creationId="{16E86C25-6CCF-45C2-9181-4D92B4F01BC5}"/>
          </ac:picMkLst>
        </pc:picChg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835735719" sldId="324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3095037852" sldId="325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3564502959" sldId="326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1872693009" sldId="327"/>
        </pc:sldMkLst>
      </pc:sldChg>
      <pc:sldChg chg="del">
        <pc:chgData name="C Hall" userId="1ef65fcf72a21722" providerId="LiveId" clId="{81E31CBB-30E4-43E2-BB08-C37DDEBC3283}" dt="2022-02-18T01:50:25.454" v="4" actId="2696"/>
        <pc:sldMkLst>
          <pc:docMk/>
          <pc:sldMk cId="3723363623" sldId="328"/>
        </pc:sldMkLst>
      </pc:sldChg>
      <pc:sldChg chg="addSp delSp modSp mod">
        <pc:chgData name="C Hall" userId="1ef65fcf72a21722" providerId="LiveId" clId="{81E31CBB-30E4-43E2-BB08-C37DDEBC3283}" dt="2022-03-05T04:21:00.192" v="1328" actId="207"/>
        <pc:sldMkLst>
          <pc:docMk/>
          <pc:sldMk cId="2594332534" sldId="332"/>
        </pc:sldMkLst>
        <pc:spChg chg="mod">
          <ac:chgData name="C Hall" userId="1ef65fcf72a21722" providerId="LiveId" clId="{81E31CBB-30E4-43E2-BB08-C37DDEBC3283}" dt="2022-03-05T04:18:08.301" v="1263" actId="1076"/>
          <ac:spMkLst>
            <pc:docMk/>
            <pc:sldMk cId="2594332534" sldId="332"/>
            <ac:spMk id="3" creationId="{6FB9744C-B26F-4680-9B03-8C979ABB4C4D}"/>
          </ac:spMkLst>
        </pc:spChg>
        <pc:spChg chg="add mod">
          <ac:chgData name="C Hall" userId="1ef65fcf72a21722" providerId="LiveId" clId="{81E31CBB-30E4-43E2-BB08-C37DDEBC3283}" dt="2022-03-05T04:21:00.192" v="1328" actId="207"/>
          <ac:spMkLst>
            <pc:docMk/>
            <pc:sldMk cId="2594332534" sldId="332"/>
            <ac:spMk id="8" creationId="{DDE86D75-F8F4-49EA-8EAB-DB4B054FA5EE}"/>
          </ac:spMkLst>
        </pc:spChg>
        <pc:spChg chg="add mod">
          <ac:chgData name="C Hall" userId="1ef65fcf72a21722" providerId="LiveId" clId="{81E31CBB-30E4-43E2-BB08-C37DDEBC3283}" dt="2022-03-05T04:20:45.474" v="1327" actId="207"/>
          <ac:spMkLst>
            <pc:docMk/>
            <pc:sldMk cId="2594332534" sldId="332"/>
            <ac:spMk id="11" creationId="{45B07081-CBB6-4EE4-875C-2B2378D5F7EF}"/>
          </ac:spMkLst>
        </pc:spChg>
        <pc:spChg chg="add del">
          <ac:chgData name="C Hall" userId="1ef65fcf72a21722" providerId="LiveId" clId="{81E31CBB-30E4-43E2-BB08-C37DDEBC3283}" dt="2022-03-05T03:29:30.094" v="1177" actId="26606"/>
          <ac:spMkLst>
            <pc:docMk/>
            <pc:sldMk cId="2594332534" sldId="332"/>
            <ac:spMk id="21" creationId="{2B566528-1B12-4246-9431-5C2D7D081168}"/>
          </ac:spMkLst>
        </pc:spChg>
        <pc:spChg chg="add del">
          <ac:chgData name="C Hall" userId="1ef65fcf72a21722" providerId="LiveId" clId="{81E31CBB-30E4-43E2-BB08-C37DDEBC3283}" dt="2022-03-05T03:29:30.094" v="1177" actId="26606"/>
          <ac:spMkLst>
            <pc:docMk/>
            <pc:sldMk cId="2594332534" sldId="332"/>
            <ac:spMk id="23" creationId="{D3F51FEB-38FB-4F6C-9F7B-2F2AFAB65463}"/>
          </ac:spMkLst>
        </pc:spChg>
        <pc:spChg chg="add del">
          <ac:chgData name="C Hall" userId="1ef65fcf72a21722" providerId="LiveId" clId="{81E31CBB-30E4-43E2-BB08-C37DDEBC3283}" dt="2022-03-05T03:29:30.094" v="1177" actId="26606"/>
          <ac:spMkLst>
            <pc:docMk/>
            <pc:sldMk cId="2594332534" sldId="332"/>
            <ac:spMk id="25" creationId="{1E547BA6-BAE0-43BB-A7CA-60F69CE252F0}"/>
          </ac:spMkLst>
        </pc:spChg>
        <pc:spChg chg="add del">
          <ac:chgData name="C Hall" userId="1ef65fcf72a21722" providerId="LiveId" clId="{81E31CBB-30E4-43E2-BB08-C37DDEBC3283}" dt="2022-03-05T03:29:30.094" v="1177" actId="26606"/>
          <ac:spMkLst>
            <pc:docMk/>
            <pc:sldMk cId="2594332534" sldId="332"/>
            <ac:spMk id="34" creationId="{46F7435D-E3DB-47B1-BA61-B00ACC83A9DE}"/>
          </ac:spMkLst>
        </pc:spChg>
        <pc:spChg chg="add del">
          <ac:chgData name="C Hall" userId="1ef65fcf72a21722" providerId="LiveId" clId="{81E31CBB-30E4-43E2-BB08-C37DDEBC3283}" dt="2022-03-05T03:29:30.094" v="1177" actId="26606"/>
          <ac:spMkLst>
            <pc:docMk/>
            <pc:sldMk cId="2594332534" sldId="332"/>
            <ac:spMk id="36" creationId="{F263A0B5-F8C4-4116-809F-78A768EA79A6}"/>
          </ac:spMkLst>
        </pc:spChg>
        <pc:grpChg chg="add del">
          <ac:chgData name="C Hall" userId="1ef65fcf72a21722" providerId="LiveId" clId="{81E31CBB-30E4-43E2-BB08-C37DDEBC3283}" dt="2022-03-05T03:29:30.094" v="1177" actId="26606"/>
          <ac:grpSpMkLst>
            <pc:docMk/>
            <pc:sldMk cId="2594332534" sldId="332"/>
            <ac:grpSpMk id="27" creationId="{15CBE6EC-46EF-45D9-8E16-DCDC5917CA31}"/>
          </ac:grpSpMkLst>
        </pc:grpChg>
        <pc:picChg chg="add del mod">
          <ac:chgData name="C Hall" userId="1ef65fcf72a21722" providerId="LiveId" clId="{81E31CBB-30E4-43E2-BB08-C37DDEBC3283}" dt="2022-03-05T03:30:57.535" v="1190" actId="478"/>
          <ac:picMkLst>
            <pc:docMk/>
            <pc:sldMk cId="2594332534" sldId="332"/>
            <ac:picMk id="4" creationId="{017649EF-E5B2-4579-8BE4-F7ACCCA41773}"/>
          </ac:picMkLst>
        </pc:picChg>
        <pc:picChg chg="del mod">
          <ac:chgData name="C Hall" userId="1ef65fcf72a21722" providerId="LiveId" clId="{81E31CBB-30E4-43E2-BB08-C37DDEBC3283}" dt="2022-03-05T03:27:14.745" v="1164" actId="478"/>
          <ac:picMkLst>
            <pc:docMk/>
            <pc:sldMk cId="2594332534" sldId="332"/>
            <ac:picMk id="5" creationId="{684C4035-58BD-4F69-BE3D-79FC5E00E5E6}"/>
          </ac:picMkLst>
        </pc:picChg>
        <pc:picChg chg="add mod ord">
          <ac:chgData name="C Hall" userId="1ef65fcf72a21722" providerId="LiveId" clId="{81E31CBB-30E4-43E2-BB08-C37DDEBC3283}" dt="2022-03-05T04:18:28.583" v="1266" actId="1076"/>
          <ac:picMkLst>
            <pc:docMk/>
            <pc:sldMk cId="2594332534" sldId="332"/>
            <ac:picMk id="7" creationId="{757778DA-28C4-41D5-9C3D-C3C154C12E50}"/>
          </ac:picMkLst>
        </pc:picChg>
        <pc:picChg chg="add del mod">
          <ac:chgData name="C Hall" userId="1ef65fcf72a21722" providerId="LiveId" clId="{81E31CBB-30E4-43E2-BB08-C37DDEBC3283}" dt="2022-03-05T04:16:51.138" v="1246" actId="478"/>
          <ac:picMkLst>
            <pc:docMk/>
            <pc:sldMk cId="2594332534" sldId="332"/>
            <ac:picMk id="10" creationId="{38C8C900-3CF7-429D-AF31-CF3EB7EF26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88A4-4C19-40DD-A00B-4F3015B0E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EBD3B-EB20-43B2-87D4-04F09CD1A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B6CA4-AFE6-467A-BB37-4F3906A6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FD3B0-70B4-4DF5-BA7C-BFC69B7A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C1B2F-45CE-4A9B-95C5-04516D9A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945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1558-DDC3-47FE-9F40-B6773AEE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2989B-C99A-44DB-9361-C7040F60A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DE7DB-8820-482A-98A1-37E9E048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D72B9-B181-4AEE-91D1-74BA80F3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94EBE-0A0C-4E75-A89D-25920D11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01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84414E-3992-477B-BC5A-53CC9AF98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3A179-F8E5-4F94-95BC-CC09E7668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379D6-67F6-4382-8C25-66E4B93A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030F-5927-4696-8D05-85A02365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3F8D5-CB3E-47BF-B8C7-2C51A631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66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5201-FA26-4F4C-BBA1-3C4D92C7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D2A89-224F-4D3F-9DEE-FDF297185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1750-5C48-457D-8DB4-BEB27F4E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DF8A4-0E7C-4354-899F-89A43340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24A4E-A7FB-4B40-A9AA-1492C0F3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42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8991-B282-444A-8BAE-64EED24B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9C259-229B-49F0-944A-2470AEC2A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0468-B66D-4B99-93F5-1F9221426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82624-DB49-442B-BC8A-A2809B42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6D11E-891C-4216-9309-3E69FF0B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74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09BF-71EB-4605-BDBF-86A456AF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663EC-04BB-463E-912F-E638B00C5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048FD-CC33-4842-9BDA-B7640179B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8288F-73A1-4374-A314-F2A3558A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F8307-4437-4D5C-A59C-B0ABF062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D2F86-F9D7-4589-985C-D6FE0CB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68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C4F0-36C6-4D28-981B-07F6BACC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07623-79B8-40F6-8F87-9E0C972E0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0B3E1-550C-45D3-839D-F29F0AE9F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32806-69FF-40B0-98FA-8724E0CE9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233AC-2939-401C-BE1A-E5C642376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BBC72-3B93-4EED-B3F8-42B5DB47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219FFD-58E3-467B-9978-D6613A5A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631E7-4FDE-43CC-B815-C8E9E627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04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2901-DC0D-4B61-824C-D30F3A79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23499-1F10-4D8C-AFF3-948C0A67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B4442-A076-41A4-B6C4-AD11C1EAB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4787F-BD44-474F-9ADB-B14499DF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55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09193-680B-42F7-8A3C-1374C2D3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0AB46-2A73-414E-AA9B-49A2EB29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02601-CBA9-4048-8A2A-3806C092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94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F7A8-C3BD-4D9F-A639-F27B8AFD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C903E-8270-4888-ACD6-2CF96E96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C06FB-5843-41D3-B436-2E19C892E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413E9-D175-44F8-9703-5B3404E8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96857-195E-4438-BAAD-F599510A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D74AE-564E-456A-AA39-9213EC20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75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3E61-F92C-40E6-ADE5-83371480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0B2DF-6C13-4364-8252-6089C5C65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11412-B985-4EC7-824C-E214F2E3B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009CA-1065-4C7C-9620-C74F7DA9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E1293-703E-442F-B65F-FA804126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A0DC6-14C4-4E80-AB37-94F9B24C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37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D06CD-F9A6-422D-AE3F-5058E631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3BEC4-C854-4F57-8E26-0BC45EC3C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7482-6135-40F4-BFA3-5F12E0524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E8FC-0A6E-40C6-8206-024A6932564B}" type="datetimeFigureOut">
              <a:rPr lang="en-CA" smtClean="0"/>
              <a:t>2022-03-06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F0E5D-CFE1-48C1-A523-DD49BC9B0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1DE01-D676-4860-AFC0-7E337B9B5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6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at wearing glasses&#10;&#10;Description automatically generated">
            <a:extLst>
              <a:ext uri="{FF2B5EF4-FFF2-40B4-BE49-F238E27FC236}">
                <a16:creationId xmlns:a16="http://schemas.microsoft.com/office/drawing/2014/main" id="{18766ECD-88E4-47F5-8426-D16DE4822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280" y="395983"/>
            <a:ext cx="4603440" cy="605716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9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IUPAC Naming</a:t>
            </a:r>
            <a:endParaRPr lang="en-CA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IUPAC (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Union of Pure and Applied Chemistry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system </a:t>
            </a:r>
            <a:r>
              <a:rPr lang="en-US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nomenclature aims to ensure:</a:t>
            </a:r>
          </a:p>
          <a:p>
            <a:endParaRPr lang="en-US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every organic compound has a unique, unambiguous name.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the IUPAC name of any compound conveys the structure of that compound to a person familiar with the system.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112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D2E04-E8AE-4AF9-9965-0340BAA62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475"/>
            <a:ext cx="10515600" cy="53196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Hydrocarbons that only contain single bonds.</a:t>
            </a:r>
          </a:p>
          <a:p>
            <a:endParaRPr lang="en-US" dirty="0"/>
          </a:p>
          <a:p>
            <a:r>
              <a:rPr lang="en-US" dirty="0"/>
              <a:t>Alkanes are said to be </a:t>
            </a:r>
            <a:r>
              <a:rPr lang="en-US" b="1" dirty="0"/>
              <a:t>saturated hydrocarbons </a:t>
            </a:r>
            <a:r>
              <a:rPr lang="en-US" dirty="0"/>
              <a:t>because their hydrogen content is at a maximum (i.e., </a:t>
            </a:r>
            <a:r>
              <a:rPr lang="en-US" sz="2800" dirty="0"/>
              <a:t>there is no room for other atoms to bond to the carbon skeleton).</a:t>
            </a:r>
          </a:p>
          <a:p>
            <a:endParaRPr lang="en-US" sz="2800" dirty="0"/>
          </a:p>
          <a:p>
            <a:endParaRPr lang="en-US" dirty="0"/>
          </a:p>
          <a:p>
            <a:r>
              <a:rPr lang="en-US" dirty="0"/>
              <a:t>Alkane general formula is </a:t>
            </a:r>
            <a:r>
              <a:rPr lang="en-US" sz="3400" b="1" dirty="0"/>
              <a:t>C</a:t>
            </a:r>
            <a:r>
              <a:rPr lang="en-US" sz="3400" b="1" baseline="-25000" dirty="0"/>
              <a:t>n</a:t>
            </a:r>
            <a:r>
              <a:rPr lang="en-US" sz="3400" b="1" dirty="0"/>
              <a:t>H</a:t>
            </a:r>
            <a:r>
              <a:rPr lang="en-US" sz="3400" b="1" baseline="-25000" dirty="0"/>
              <a:t>2n+2</a:t>
            </a:r>
          </a:p>
          <a:p>
            <a:pPr lvl="1"/>
            <a:r>
              <a:rPr lang="en-US" sz="2200" dirty="0"/>
              <a:t>All alkanes have a molecular formula which will match the general formula. </a:t>
            </a:r>
          </a:p>
          <a:p>
            <a:pPr lvl="1"/>
            <a:r>
              <a:rPr lang="en-US" sz="2200" dirty="0"/>
              <a:t>A general formula is used to represent the overall formula for a group of compounds. </a:t>
            </a:r>
            <a:endParaRPr lang="en-US" sz="2200" b="1" baseline="-25000" dirty="0"/>
          </a:p>
          <a:p>
            <a:endParaRPr lang="en-US" baseline="-25000" dirty="0"/>
          </a:p>
          <a:p>
            <a:r>
              <a:rPr lang="en-US" dirty="0"/>
              <a:t>The names of alkanes all end in “</a:t>
            </a:r>
            <a:r>
              <a:rPr lang="en-US" dirty="0" err="1"/>
              <a:t>ane</a:t>
            </a:r>
            <a:r>
              <a:rPr lang="en-US" dirty="0"/>
              <a:t>”.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692B7-B296-477A-8D6C-9A4011BEFE49}"/>
              </a:ext>
            </a:extLst>
          </p:cNvPr>
          <p:cNvSpPr txBox="1"/>
          <p:nvPr/>
        </p:nvSpPr>
        <p:spPr>
          <a:xfrm>
            <a:off x="5105400" y="35254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Alkanes</a:t>
            </a:r>
            <a:endParaRPr lang="en-CA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48621-D876-4F11-9DC7-589C3C2F0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596" y="3015579"/>
            <a:ext cx="1485976" cy="1416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06F924-C4F1-4474-AB90-E269B12F9606}"/>
              </a:ext>
            </a:extLst>
          </p:cNvPr>
          <p:cNvSpPr txBox="1"/>
          <p:nvPr/>
        </p:nvSpPr>
        <p:spPr>
          <a:xfrm>
            <a:off x="9027998" y="3508196"/>
            <a:ext cx="1253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Meth</a:t>
            </a:r>
            <a:r>
              <a:rPr lang="en-US" sz="2200" b="1" u="sng" dirty="0"/>
              <a:t>ane</a:t>
            </a:r>
            <a:endParaRPr lang="en-CA" sz="2200" b="1" u="sng" dirty="0"/>
          </a:p>
        </p:txBody>
      </p:sp>
    </p:spTree>
    <p:extLst>
      <p:ext uri="{BB962C8B-B14F-4D97-AF65-F5344CB8AC3E}">
        <p14:creationId xmlns:p14="http://schemas.microsoft.com/office/powerpoint/2010/main" val="3135440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6444CB6-86EF-4A23-96FA-BC22C2BBE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50" y="643467"/>
            <a:ext cx="7874299" cy="5571065"/>
          </a:xfrm>
          <a:prstGeom prst="rect">
            <a:avLst/>
          </a:prstGeom>
          <a:ln>
            <a:noFill/>
          </a:ln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07E22ADF-0DC4-46C4-A39C-A158A06A3BD2}"/>
              </a:ext>
            </a:extLst>
          </p:cNvPr>
          <p:cNvSpPr/>
          <p:nvPr/>
        </p:nvSpPr>
        <p:spPr>
          <a:xfrm>
            <a:off x="1819275" y="1868931"/>
            <a:ext cx="514350" cy="2693544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D8CD8-22F7-4590-A76B-048752C6FD5F}"/>
              </a:ext>
            </a:extLst>
          </p:cNvPr>
          <p:cNvSpPr txBox="1"/>
          <p:nvPr/>
        </p:nvSpPr>
        <p:spPr>
          <a:xfrm>
            <a:off x="961851" y="2892537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Gas </a:t>
            </a:r>
          </a:p>
          <a:p>
            <a:pPr algn="ctr"/>
            <a:r>
              <a:rPr lang="en-US" dirty="0"/>
              <a:t>@ 20°C</a:t>
            </a:r>
            <a:endParaRPr lang="en-CA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35C861B6-BC21-4330-B3B5-CCE41CD97002}"/>
              </a:ext>
            </a:extLst>
          </p:cNvPr>
          <p:cNvSpPr/>
          <p:nvPr/>
        </p:nvSpPr>
        <p:spPr>
          <a:xfrm>
            <a:off x="1819275" y="4657725"/>
            <a:ext cx="514350" cy="658496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0B5F4-293D-48D0-963F-F9FB79141208}"/>
              </a:ext>
            </a:extLst>
          </p:cNvPr>
          <p:cNvSpPr txBox="1"/>
          <p:nvPr/>
        </p:nvSpPr>
        <p:spPr>
          <a:xfrm>
            <a:off x="946484" y="4644196"/>
            <a:ext cx="911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Liquid</a:t>
            </a:r>
          </a:p>
          <a:p>
            <a:pPr algn="ctr"/>
            <a:r>
              <a:rPr lang="en-US" dirty="0"/>
              <a:t>@ 20°C</a:t>
            </a:r>
            <a:endParaRPr lang="en-C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3C7DD2-966A-4B09-8808-C9FD83F1C1F4}"/>
              </a:ext>
            </a:extLst>
          </p:cNvPr>
          <p:cNvSpPr txBox="1"/>
          <p:nvPr/>
        </p:nvSpPr>
        <p:spPr>
          <a:xfrm>
            <a:off x="10448367" y="3256562"/>
            <a:ext cx="911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Liquid</a:t>
            </a:r>
          </a:p>
          <a:p>
            <a:pPr algn="ctr"/>
            <a:r>
              <a:rPr lang="en-US" dirty="0"/>
              <a:t>@ 20°C</a:t>
            </a:r>
            <a:endParaRPr lang="en-CA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4165E02F-099B-453B-AD4E-1A67092B61E4}"/>
              </a:ext>
            </a:extLst>
          </p:cNvPr>
          <p:cNvSpPr/>
          <p:nvPr/>
        </p:nvSpPr>
        <p:spPr>
          <a:xfrm rot="10800000">
            <a:off x="9988397" y="1868931"/>
            <a:ext cx="514350" cy="3421596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F47157-9860-41BC-B36D-69ED089ACECB}"/>
              </a:ext>
            </a:extLst>
          </p:cNvPr>
          <p:cNvSpPr txBox="1"/>
          <p:nvPr/>
        </p:nvSpPr>
        <p:spPr>
          <a:xfrm>
            <a:off x="3863368" y="6230989"/>
            <a:ext cx="44652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/>
              <a:t>n</a:t>
            </a:r>
            <a:r>
              <a:rPr lang="en-US" sz="2200" b="1" dirty="0"/>
              <a:t>- prefix = structure as a straight line</a:t>
            </a:r>
            <a:endParaRPr lang="en-CA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55E0B-C318-458D-A83F-6C5ED9D2D7EE}"/>
              </a:ext>
            </a:extLst>
          </p:cNvPr>
          <p:cNvSpPr txBox="1"/>
          <p:nvPr/>
        </p:nvSpPr>
        <p:spPr>
          <a:xfrm>
            <a:off x="193167" y="204582"/>
            <a:ext cx="21404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u="sng" dirty="0"/>
              <a:t>M</a:t>
            </a:r>
            <a:r>
              <a:rPr lang="en-CA" sz="2000" b="1" dirty="0"/>
              <a:t>eth:  "Monkeys"</a:t>
            </a:r>
          </a:p>
          <a:p>
            <a:r>
              <a:rPr lang="en-CA" sz="2000" b="1" u="sng" dirty="0"/>
              <a:t>E</a:t>
            </a:r>
            <a:r>
              <a:rPr lang="en-CA" sz="2000" b="1" dirty="0"/>
              <a:t>th:      "Eat"</a:t>
            </a:r>
          </a:p>
          <a:p>
            <a:r>
              <a:rPr lang="en-CA" sz="2000" b="1" u="sng" dirty="0"/>
              <a:t>P</a:t>
            </a:r>
            <a:r>
              <a:rPr lang="en-CA" sz="2000" b="1" dirty="0"/>
              <a:t>rop:   "Peeled"</a:t>
            </a:r>
          </a:p>
          <a:p>
            <a:r>
              <a:rPr lang="en-CA" sz="2000" b="1" u="sng" dirty="0"/>
              <a:t>B</a:t>
            </a:r>
            <a:r>
              <a:rPr lang="en-CA" sz="2000" b="1" dirty="0"/>
              <a:t>ut:     "Bananas"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E5DCDA-8AB8-4B37-A506-71F026EAF517}"/>
              </a:ext>
            </a:extLst>
          </p:cNvPr>
          <p:cNvSpPr/>
          <p:nvPr/>
        </p:nvSpPr>
        <p:spPr>
          <a:xfrm>
            <a:off x="193167" y="176840"/>
            <a:ext cx="2073783" cy="133696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321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4"/>
            <a:ext cx="10905066" cy="8315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Structural Isomers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072" y="1297917"/>
            <a:ext cx="9253855" cy="5225957"/>
          </a:xfrm>
        </p:spPr>
        <p:txBody>
          <a:bodyPr>
            <a:normAutofit lnSpcReduction="10000"/>
          </a:bodyPr>
          <a:lstStyle/>
          <a:p>
            <a:r>
              <a:rPr lang="en-US" b="1" i="0" dirty="0">
                <a:effectLst/>
              </a:rPr>
              <a:t>Isomers</a:t>
            </a:r>
            <a:r>
              <a:rPr lang="en-US" b="0" i="0" dirty="0">
                <a:effectLst/>
              </a:rPr>
              <a:t> are compounds with different physical and chemical properties but the same molecular formula. </a:t>
            </a:r>
          </a:p>
          <a:p>
            <a:endParaRPr lang="en-US" b="0" i="0" dirty="0">
              <a:effectLst/>
            </a:endParaRPr>
          </a:p>
          <a:p>
            <a:r>
              <a:rPr lang="en-US" b="0" i="0" dirty="0">
                <a:solidFill>
                  <a:srgbClr val="2B2B2B"/>
                </a:solidFill>
                <a:effectLst/>
              </a:rPr>
              <a:t>Greek </a:t>
            </a:r>
            <a:r>
              <a:rPr lang="en-US" b="0" i="1" dirty="0">
                <a:solidFill>
                  <a:srgbClr val="2B2B2B"/>
                </a:solidFill>
                <a:effectLst/>
              </a:rPr>
              <a:t>isos</a:t>
            </a:r>
            <a:r>
              <a:rPr lang="en-US" b="0" i="0" dirty="0">
                <a:solidFill>
                  <a:srgbClr val="2B2B2B"/>
                </a:solidFill>
                <a:effectLst/>
              </a:rPr>
              <a:t> meaning “equal”, and </a:t>
            </a:r>
            <a:r>
              <a:rPr lang="en-US" b="0" i="1" dirty="0" err="1">
                <a:solidFill>
                  <a:srgbClr val="2B2B2B"/>
                </a:solidFill>
                <a:effectLst/>
              </a:rPr>
              <a:t>meros</a:t>
            </a:r>
            <a:r>
              <a:rPr lang="en-US" b="0" i="0" dirty="0">
                <a:solidFill>
                  <a:srgbClr val="2B2B2B"/>
                </a:solidFill>
                <a:effectLst/>
              </a:rPr>
              <a:t> meaning “part”, a concept and term introduced by the Swedish scientist Jacob Berzelius in 1830.</a:t>
            </a:r>
            <a:endParaRPr lang="en-US" b="0" i="0" dirty="0">
              <a:effectLst/>
            </a:endParaRPr>
          </a:p>
          <a:p>
            <a:endParaRPr lang="en-US" b="0" i="0" dirty="0">
              <a:effectLst/>
            </a:endParaRPr>
          </a:p>
          <a:p>
            <a:r>
              <a:rPr lang="en-US" b="0" i="0" dirty="0">
                <a:effectLst/>
              </a:rPr>
              <a:t>In organic chemistry, there are many cases of isomerism. </a:t>
            </a:r>
          </a:p>
          <a:p>
            <a:endParaRPr lang="en-US" b="0" i="0" dirty="0">
              <a:effectLst/>
            </a:endParaRPr>
          </a:p>
          <a:p>
            <a:r>
              <a:rPr lang="en-US" b="1" dirty="0"/>
              <a:t>S</a:t>
            </a:r>
            <a:r>
              <a:rPr lang="en-US" b="1" i="0" dirty="0">
                <a:effectLst/>
              </a:rPr>
              <a:t>tructural isomers</a:t>
            </a:r>
            <a:r>
              <a:rPr lang="en-US" b="0" i="0" dirty="0">
                <a:effectLst/>
              </a:rPr>
              <a:t>, or </a:t>
            </a:r>
            <a:r>
              <a:rPr lang="en-US" b="1" i="0" dirty="0">
                <a:effectLst/>
              </a:rPr>
              <a:t>constitutional isomers </a:t>
            </a:r>
            <a:r>
              <a:rPr lang="en-US" b="0" i="0" dirty="0">
                <a:effectLst/>
              </a:rPr>
              <a:t>have the same molecular formula but a different bonding arrangement among the atoms.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289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E6DF1BF-2C51-41E7-BDEE-920938645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04" y="643467"/>
            <a:ext cx="7737591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225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 of Structural Isomers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203667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E9A77-D8DE-42F5-A60F-67030AA2D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02" y="2714672"/>
            <a:ext cx="3469505" cy="15447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8DABA1-1908-4416-BC12-3F2299B3F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930" y="1934188"/>
            <a:ext cx="2357698" cy="3105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44427E-A756-47FB-87E9-48123D4B9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407" y="1694077"/>
            <a:ext cx="3469505" cy="25880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CCC68B-427E-4117-A2DE-5F87833C310B}"/>
              </a:ext>
            </a:extLst>
          </p:cNvPr>
          <p:cNvSpPr txBox="1"/>
          <p:nvPr/>
        </p:nvSpPr>
        <p:spPr>
          <a:xfrm>
            <a:off x="1476049" y="4677134"/>
            <a:ext cx="2183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Pentane (C</a:t>
            </a:r>
            <a:r>
              <a:rPr lang="en-US" sz="2200" b="1" baseline="-25000" dirty="0"/>
              <a:t>5</a:t>
            </a:r>
            <a:r>
              <a:rPr lang="en-US" sz="2200" b="1" dirty="0"/>
              <a:t>H</a:t>
            </a:r>
            <a:r>
              <a:rPr lang="en-US" sz="2200" b="1" baseline="-25000" dirty="0"/>
              <a:t>12</a:t>
            </a:r>
            <a:r>
              <a:rPr lang="en-US" sz="2200" b="1" dirty="0"/>
              <a:t>)</a:t>
            </a:r>
            <a:endParaRPr lang="en-CA" sz="2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EAAFBD-2722-44F1-98DD-25B62B1066E2}"/>
              </a:ext>
            </a:extLst>
          </p:cNvPr>
          <p:cNvSpPr txBox="1"/>
          <p:nvPr/>
        </p:nvSpPr>
        <p:spPr>
          <a:xfrm>
            <a:off x="4982009" y="4723300"/>
            <a:ext cx="27297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2-methylbutane</a:t>
            </a:r>
          </a:p>
          <a:p>
            <a:pPr algn="ctr"/>
            <a:r>
              <a:rPr lang="en-US" sz="2200" b="1" dirty="0"/>
              <a:t>(isopentane)</a:t>
            </a:r>
          </a:p>
          <a:p>
            <a:pPr algn="ctr"/>
            <a:r>
              <a:rPr lang="en-US" sz="2200" b="1" dirty="0"/>
              <a:t> (C</a:t>
            </a:r>
            <a:r>
              <a:rPr lang="en-US" sz="2200" b="1" baseline="-25000" dirty="0"/>
              <a:t>5</a:t>
            </a:r>
            <a:r>
              <a:rPr lang="en-US" sz="2200" b="1" dirty="0"/>
              <a:t>H</a:t>
            </a:r>
            <a:r>
              <a:rPr lang="en-US" sz="2200" b="1" baseline="-25000" dirty="0"/>
              <a:t>12</a:t>
            </a:r>
            <a:r>
              <a:rPr lang="en-US" sz="2200" b="1" dirty="0"/>
              <a:t>)</a:t>
            </a:r>
            <a:endParaRPr lang="en-CA" sz="2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F8316A-20D8-475B-9593-17FB16680C84}"/>
              </a:ext>
            </a:extLst>
          </p:cNvPr>
          <p:cNvSpPr txBox="1"/>
          <p:nvPr/>
        </p:nvSpPr>
        <p:spPr>
          <a:xfrm>
            <a:off x="8294259" y="5308075"/>
            <a:ext cx="30810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2,2-dimethylpropane</a:t>
            </a:r>
          </a:p>
          <a:p>
            <a:pPr algn="ctr"/>
            <a:r>
              <a:rPr lang="en-US" sz="2200" b="1" dirty="0"/>
              <a:t>(neopentane)</a:t>
            </a:r>
          </a:p>
          <a:p>
            <a:pPr algn="ctr"/>
            <a:r>
              <a:rPr lang="en-US" sz="2200" b="1" dirty="0"/>
              <a:t> (C</a:t>
            </a:r>
            <a:r>
              <a:rPr lang="en-US" sz="2200" b="1" baseline="-25000" dirty="0"/>
              <a:t>5</a:t>
            </a:r>
            <a:r>
              <a:rPr lang="en-US" sz="2200" b="1" dirty="0"/>
              <a:t>H</a:t>
            </a:r>
            <a:r>
              <a:rPr lang="en-US" sz="2200" b="1" baseline="-25000" dirty="0"/>
              <a:t>12</a:t>
            </a:r>
            <a:r>
              <a:rPr lang="en-US" sz="2200" b="1" dirty="0"/>
              <a:t>)</a:t>
            </a:r>
            <a:endParaRPr lang="en-CA" sz="2200" b="1" dirty="0"/>
          </a:p>
        </p:txBody>
      </p:sp>
    </p:spTree>
    <p:extLst>
      <p:ext uri="{BB962C8B-B14F-4D97-AF65-F5344CB8AC3E}">
        <p14:creationId xmlns:p14="http://schemas.microsoft.com/office/powerpoint/2010/main" val="176910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62534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B293B2-9457-4482-BAA8-D4324CD76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128" y="3778501"/>
            <a:ext cx="8324052" cy="21929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24285C-94D4-4AB4-A7B8-B042C29BB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495" y="5932793"/>
            <a:ext cx="8624295" cy="868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18E911-8FE4-4A68-AAC8-F5DB95B04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128" y="801171"/>
            <a:ext cx="8929498" cy="297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D22AE-526B-4DFC-8D36-7BA769824D60}"/>
              </a:ext>
            </a:extLst>
          </p:cNvPr>
          <p:cNvSpPr txBox="1"/>
          <p:nvPr/>
        </p:nvSpPr>
        <p:spPr>
          <a:xfrm>
            <a:off x="2015067" y="194968"/>
            <a:ext cx="4970877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Alkyl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ADFED-B014-439C-A3C2-E9026E197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82865"/>
            <a:ext cx="632534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Alkyl group contains one less hydrogen than the corresponding alkane</a:t>
            </a:r>
          </a:p>
          <a:p>
            <a:endParaRPr lang="en-US" sz="2600" dirty="0"/>
          </a:p>
          <a:p>
            <a:r>
              <a:rPr lang="en-US" sz="2600" dirty="0"/>
              <a:t> In naming this group, the “-</a:t>
            </a:r>
            <a:r>
              <a:rPr lang="en-US" sz="2600" b="1" dirty="0" err="1"/>
              <a:t>ane</a:t>
            </a:r>
            <a:r>
              <a:rPr lang="en-US" sz="2600" dirty="0"/>
              <a:t>” is dropped and the “-</a:t>
            </a:r>
            <a:r>
              <a:rPr lang="en-US" sz="2600" b="1" dirty="0" err="1"/>
              <a:t>yl</a:t>
            </a:r>
            <a:r>
              <a:rPr lang="en-US" sz="2600" dirty="0"/>
              <a:t>” is added</a:t>
            </a:r>
          </a:p>
          <a:p>
            <a:endParaRPr lang="en-US" sz="2600" dirty="0"/>
          </a:p>
          <a:p>
            <a:r>
              <a:rPr lang="en-US" sz="2600" dirty="0"/>
              <a:t>Used as prefixes when naming structures</a:t>
            </a:r>
          </a:p>
          <a:p>
            <a:endParaRPr lang="en-US" sz="2600" dirty="0"/>
          </a:p>
          <a:p>
            <a:r>
              <a:rPr lang="en-US" sz="2600" dirty="0"/>
              <a:t>Other common substituents (</a:t>
            </a:r>
            <a:r>
              <a:rPr lang="en-US" sz="2600" b="1" dirty="0"/>
              <a:t>Alkyl Halides</a:t>
            </a:r>
            <a:r>
              <a:rPr lang="en-US" sz="2600" dirty="0"/>
              <a:t>)</a:t>
            </a:r>
          </a:p>
          <a:p>
            <a:endParaRPr lang="en-US" sz="2600" dirty="0"/>
          </a:p>
        </p:txBody>
      </p:sp>
      <p:sp>
        <p:nvSpPr>
          <p:cNvPr id="44" name="Isosceles Triangle 4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7132C2A-5918-4942-8391-FFF66F1AF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19" y="680345"/>
            <a:ext cx="4698458" cy="5431745"/>
          </a:xfrm>
          <a:prstGeom prst="rect">
            <a:avLst/>
          </a:prstGeom>
        </p:spPr>
      </p:pic>
      <p:grpSp>
        <p:nvGrpSpPr>
          <p:cNvPr id="45" name="Group 51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069CC30-C750-4181-86F9-1138DF36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351" y="5354330"/>
            <a:ext cx="1849154" cy="118239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07AFB5-6A67-49A2-8E0B-6D3DF23BAF89}"/>
              </a:ext>
            </a:extLst>
          </p:cNvPr>
          <p:cNvSpPr/>
          <p:nvPr/>
        </p:nvSpPr>
        <p:spPr>
          <a:xfrm>
            <a:off x="2494840" y="5267046"/>
            <a:ext cx="2162175" cy="140890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8769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400" b="1" i="0" dirty="0">
                <a:effectLst/>
                <a:latin typeface="Tahoma" panose="020B0604030504040204" pitchFamily="34" charset="0"/>
              </a:rPr>
              <a:t>IUPAC Rules for Alkane Nomenclature</a:t>
            </a:r>
            <a:br>
              <a:rPr lang="en-US" sz="2000" b="1" i="0" dirty="0">
                <a:solidFill>
                  <a:srgbClr val="0372A6"/>
                </a:solidFill>
                <a:effectLst/>
                <a:latin typeface="Tahoma" panose="020B0604030504040204" pitchFamily="34" charset="0"/>
              </a:rPr>
            </a:br>
            <a:endParaRPr lang="en-CA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09650"/>
            <a:ext cx="10820400" cy="5848350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 Find and name the longest continuous carbon chain (</a:t>
            </a:r>
            <a:r>
              <a:rPr lang="en-US" sz="2600" b="1" i="1" dirty="0">
                <a:solidFill>
                  <a:srgbClr val="000000"/>
                </a:solidFill>
                <a:effectLst/>
              </a:rPr>
              <a:t>parent chain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).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 Identify and name groups attached to this chain.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 Number the chain consecutively, </a:t>
            </a:r>
            <a:r>
              <a:rPr lang="en-US" sz="2600" b="1" i="0" dirty="0">
                <a:solidFill>
                  <a:srgbClr val="000000"/>
                </a:solidFill>
                <a:effectLst/>
              </a:rPr>
              <a:t>starting at the end nearest a substituent group.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 Designate the location of each substituent group by an appropriate number and name.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 Assemble the name, listing groups in </a:t>
            </a:r>
            <a:r>
              <a:rPr lang="en-US" sz="2600" b="1" i="0" dirty="0">
                <a:solidFill>
                  <a:srgbClr val="000000"/>
                </a:solidFill>
                <a:effectLst/>
              </a:rPr>
              <a:t>alphabetical order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800100" lvl="1" indent="-342900"/>
            <a:r>
              <a:rPr lang="en-US" dirty="0"/>
              <a:t>Separate numbers from words with hyphens (-)</a:t>
            </a:r>
          </a:p>
          <a:p>
            <a:pPr marL="800100" lvl="1" indent="-342900"/>
            <a:r>
              <a:rPr lang="en-US" dirty="0"/>
              <a:t>Separate numbers from other numbers with commas (,)</a:t>
            </a:r>
          </a:p>
          <a:p>
            <a:pPr marL="0" indent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6. The </a:t>
            </a:r>
            <a:r>
              <a:rPr lang="en-US" sz="2600" b="1" i="0" dirty="0">
                <a:solidFill>
                  <a:srgbClr val="000000"/>
                </a:solidFill>
                <a:effectLst/>
              </a:rPr>
              <a:t>prefixes di, tri, tetra 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etc., used to designate several groups of the same kind, are not considered when alphabetizing.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4383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9471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 1: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203667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4EE85-B1D5-4186-A930-C3E8B9774F44}"/>
              </a:ext>
            </a:extLst>
          </p:cNvPr>
          <p:cNvSpPr txBox="1"/>
          <p:nvPr/>
        </p:nvSpPr>
        <p:spPr>
          <a:xfrm>
            <a:off x="2266949" y="3575642"/>
            <a:ext cx="82581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Longest continuous carbon chain?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Substituent group(s) off the main chain?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Number the chain starting at the nearest substituent group –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Location of substituent group(s)?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NAME?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16806-FE4A-4932-8EB6-5CCEF90B1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315" y="1424967"/>
            <a:ext cx="4449369" cy="1757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4FAA9-5E4E-458A-915B-278C37BCE434}"/>
              </a:ext>
            </a:extLst>
          </p:cNvPr>
          <p:cNvSpPr txBox="1"/>
          <p:nvPr/>
        </p:nvSpPr>
        <p:spPr>
          <a:xfrm>
            <a:off x="7010400" y="357564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6 Carbons</a:t>
            </a:r>
            <a:endParaRPr lang="en-CA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C683FA-A20B-490F-852B-C821367ECA0A}"/>
              </a:ext>
            </a:extLst>
          </p:cNvPr>
          <p:cNvSpPr txBox="1"/>
          <p:nvPr/>
        </p:nvSpPr>
        <p:spPr>
          <a:xfrm>
            <a:off x="7714151" y="3920027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endParaRPr lang="en-CA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408711-0AEC-4144-918A-FAB0AD9A0F50}"/>
              </a:ext>
            </a:extLst>
          </p:cNvPr>
          <p:cNvSpPr txBox="1"/>
          <p:nvPr/>
        </p:nvSpPr>
        <p:spPr>
          <a:xfrm>
            <a:off x="2590650" y="4657100"/>
            <a:ext cx="630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number in either direction as it will be the same</a:t>
            </a:r>
            <a:endParaRPr lang="en-CA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C81CA7-7F37-4455-8642-0E737E92B9C1}"/>
              </a:ext>
            </a:extLst>
          </p:cNvPr>
          <p:cNvSpPr txBox="1"/>
          <p:nvPr/>
        </p:nvSpPr>
        <p:spPr>
          <a:xfrm>
            <a:off x="6776720" y="5060889"/>
            <a:ext cx="203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Not applicable</a:t>
            </a:r>
            <a:endParaRPr lang="en-CA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DB9B2-EB3A-4221-9CEA-3BEB57322A00}"/>
              </a:ext>
            </a:extLst>
          </p:cNvPr>
          <p:cNvSpPr txBox="1"/>
          <p:nvPr/>
        </p:nvSpPr>
        <p:spPr>
          <a:xfrm>
            <a:off x="3302088" y="5768235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Hexane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461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78DA-28C4-41D5-9C3D-C3C154C12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388" y="1242498"/>
            <a:ext cx="5232612" cy="38582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9744C-B26F-4680-9B03-8C979ABB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06" y="2298801"/>
            <a:ext cx="6288682" cy="2277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ea typeface="Calibri" panose="020F0502020204030204" pitchFamily="34" charset="0"/>
              </a:rPr>
              <a:t>Essential Questions</a:t>
            </a:r>
            <a:r>
              <a:rPr lang="en-US" sz="2600" dirty="0">
                <a:ea typeface="Calibri" panose="020F0502020204030204" pitchFamily="34" charset="0"/>
              </a:rPr>
              <a:t>:</a:t>
            </a:r>
            <a:endParaRPr lang="en-CA" sz="2600" dirty="0">
              <a:effectLst/>
              <a:ea typeface="Calibri" panose="020F0502020204030204" pitchFamily="34" charset="0"/>
            </a:endParaRPr>
          </a:p>
          <a:p>
            <a:pPr lvl="0">
              <a:buSzPct val="80000"/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ea typeface="Calibri" panose="020F0502020204030204" pitchFamily="34" charset="0"/>
              </a:rPr>
              <a:t>How does organic chemistry apply to your life?</a:t>
            </a:r>
          </a:p>
          <a:p>
            <a:pPr lvl="0">
              <a:buSzPct val="80000"/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ea typeface="Calibri" panose="020F0502020204030204" pitchFamily="34" charset="0"/>
              </a:rPr>
              <a:t>How do organic compounds differ in structure and properties?</a:t>
            </a:r>
          </a:p>
          <a:p>
            <a:pPr marL="0" indent="0">
              <a:buNone/>
            </a:pPr>
            <a:endParaRPr lang="en-US" sz="2600" b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2700" dirty="0">
                <a:effectLst/>
                <a:ea typeface="Calibri" panose="020F0502020204030204" pitchFamily="34" charset="0"/>
              </a:rPr>
            </a:br>
            <a:endParaRPr lang="en-CA" sz="2700" dirty="0">
              <a:effectLst/>
              <a:ea typeface="Calibri" panose="020F0502020204030204" pitchFamily="34" charset="0"/>
            </a:endParaRPr>
          </a:p>
          <a:p>
            <a:endParaRPr lang="en-CA" sz="2700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DE86D75-F8F4-49EA-8EAB-DB4B054FA5EE}"/>
              </a:ext>
            </a:extLst>
          </p:cNvPr>
          <p:cNvSpPr txBox="1"/>
          <p:nvPr/>
        </p:nvSpPr>
        <p:spPr>
          <a:xfrm>
            <a:off x="609601" y="705860"/>
            <a:ext cx="104089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Big Idea: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Organic chemistry and its applications have significant implications for human health, society, and the environment.</a:t>
            </a:r>
          </a:p>
          <a:p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07081-CBB6-4EE4-875C-2B2378D5F7EF}"/>
              </a:ext>
            </a:extLst>
          </p:cNvPr>
          <p:cNvSpPr txBox="1"/>
          <p:nvPr/>
        </p:nvSpPr>
        <p:spPr>
          <a:xfrm>
            <a:off x="979315" y="5245998"/>
            <a:ext cx="106640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Daily Learning Intentions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: I can recognize classifications of hydrocarbons and use the IUPAC nomenclature system for drawing/naming alkanes. I can identify structural isomers and key characteristics of cycloalkanes.</a:t>
            </a:r>
            <a:endParaRPr lang="en-CA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32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71357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 2: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203667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A4F4C-6BBD-4EBC-BA3F-1BD2A9D3522F}"/>
              </a:ext>
            </a:extLst>
          </p:cNvPr>
          <p:cNvSpPr txBox="1"/>
          <p:nvPr/>
        </p:nvSpPr>
        <p:spPr>
          <a:xfrm>
            <a:off x="1361441" y="3670579"/>
            <a:ext cx="102590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Longest continuous carbon chain?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Substituent group(s) off the main chain?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Number the chain starting at the nearest substituent group –</a:t>
            </a:r>
          </a:p>
          <a:p>
            <a:r>
              <a:rPr lang="en-US" sz="2400" dirty="0"/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/>
              <a:t>4. Location of substituent group(s)?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NAME?   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6FBC6-8B3B-412B-83BA-54098574E479}"/>
              </a:ext>
            </a:extLst>
          </p:cNvPr>
          <p:cNvSpPr txBox="1"/>
          <p:nvPr/>
        </p:nvSpPr>
        <p:spPr>
          <a:xfrm>
            <a:off x="6050399" y="3674264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6 Carbons</a:t>
            </a:r>
            <a:endParaRPr lang="en-C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A9E19-9B49-4FB0-A765-3A3626CE7F5B}"/>
              </a:ext>
            </a:extLst>
          </p:cNvPr>
          <p:cNvSpPr txBox="1"/>
          <p:nvPr/>
        </p:nvSpPr>
        <p:spPr>
          <a:xfrm>
            <a:off x="6899891" y="4001593"/>
            <a:ext cx="1799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(methyl)</a:t>
            </a:r>
          </a:p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2C074-1CEE-4193-80C3-41F5148AE186}"/>
              </a:ext>
            </a:extLst>
          </p:cNvPr>
          <p:cNvSpPr txBox="1"/>
          <p:nvPr/>
        </p:nvSpPr>
        <p:spPr>
          <a:xfrm>
            <a:off x="1693650" y="4740257"/>
            <a:ext cx="418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number right to left in this case</a:t>
            </a:r>
            <a:endParaRPr lang="en-CA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0742E-0731-4BAD-9CD6-62BD93FE9F32}"/>
              </a:ext>
            </a:extLst>
          </p:cNvPr>
          <p:cNvSpPr txBox="1"/>
          <p:nvPr/>
        </p:nvSpPr>
        <p:spPr>
          <a:xfrm>
            <a:off x="5840627" y="5148622"/>
            <a:ext cx="148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Carbon #3</a:t>
            </a:r>
            <a:endParaRPr lang="en-CA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1FDD5-920E-442D-B4AB-56EA3830BC9A}"/>
              </a:ext>
            </a:extLst>
          </p:cNvPr>
          <p:cNvSpPr txBox="1"/>
          <p:nvPr/>
        </p:nvSpPr>
        <p:spPr>
          <a:xfrm>
            <a:off x="2442811" y="5868108"/>
            <a:ext cx="2251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3-methylhexane</a:t>
            </a:r>
          </a:p>
          <a:p>
            <a:endParaRPr lang="en-CA" dirty="0"/>
          </a:p>
        </p:txBody>
      </p:sp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0C29F1F6-3228-4EE2-BDA1-E52878E23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8" y="1165593"/>
            <a:ext cx="7039294" cy="2154481"/>
          </a:xfrm>
          <a:prstGeom prst="rect">
            <a:avLst/>
          </a:prstGeom>
        </p:spPr>
      </p:pic>
      <p:pic>
        <p:nvPicPr>
          <p:cNvPr id="19" name="Picture 18" descr="Chart, scatter chart&#10;&#10;Description automatically generated">
            <a:extLst>
              <a:ext uri="{FF2B5EF4-FFF2-40B4-BE49-F238E27FC236}">
                <a16:creationId xmlns:a16="http://schemas.microsoft.com/office/drawing/2014/main" id="{9AB310A8-C6ED-420A-BBE6-C1B21BBE1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61" y="1566677"/>
            <a:ext cx="3638963" cy="149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9126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 3: 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203667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A5303-C494-40FD-BCCA-9834520FB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527" y="1201921"/>
            <a:ext cx="2174946" cy="2309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6B8FEF-F214-4710-8819-0E1123B6932B}"/>
              </a:ext>
            </a:extLst>
          </p:cNvPr>
          <p:cNvSpPr txBox="1"/>
          <p:nvPr/>
        </p:nvSpPr>
        <p:spPr>
          <a:xfrm>
            <a:off x="2333625" y="3771589"/>
            <a:ext cx="8048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Longest continuous carbon chain?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Substituent group(s) off the main chain?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Number the chain starting at the nearest substituent group –</a:t>
            </a:r>
          </a:p>
          <a:p>
            <a:r>
              <a:rPr lang="en-US" sz="2400" dirty="0"/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/>
              <a:t>4. Location of substituent group(s)?   </a:t>
            </a:r>
          </a:p>
          <a:p>
            <a:endParaRPr lang="en-US" sz="2400" dirty="0"/>
          </a:p>
          <a:p>
            <a:r>
              <a:rPr lang="en-US" sz="2400" dirty="0"/>
              <a:t>NAME?   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7D3DFB-93D3-4FAF-BCCD-182689B4AE30}"/>
              </a:ext>
            </a:extLst>
          </p:cNvPr>
          <p:cNvSpPr/>
          <p:nvPr/>
        </p:nvSpPr>
        <p:spPr>
          <a:xfrm>
            <a:off x="5035605" y="1780151"/>
            <a:ext cx="643467" cy="528873"/>
          </a:xfrm>
          <a:prstGeom prst="roundRect">
            <a:avLst/>
          </a:prstGeom>
          <a:solidFill>
            <a:srgbClr val="C00000">
              <a:alpha val="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094919-086C-40EE-A6EA-A7E90AB27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855" y="1776635"/>
            <a:ext cx="670618" cy="56088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6FDFCD-B958-49C6-8301-452EF813D975}"/>
              </a:ext>
            </a:extLst>
          </p:cNvPr>
          <p:cNvSpPr/>
          <p:nvPr/>
        </p:nvSpPr>
        <p:spPr>
          <a:xfrm>
            <a:off x="6512855" y="2379562"/>
            <a:ext cx="643467" cy="528873"/>
          </a:xfrm>
          <a:prstGeom prst="roundRect">
            <a:avLst/>
          </a:prstGeom>
          <a:solidFill>
            <a:srgbClr val="C00000">
              <a:alpha val="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5A1EDF-275C-488D-9200-8679F00EC4F2}"/>
              </a:ext>
            </a:extLst>
          </p:cNvPr>
          <p:cNvSpPr txBox="1"/>
          <p:nvPr/>
        </p:nvSpPr>
        <p:spPr>
          <a:xfrm>
            <a:off x="5438318" y="1369293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C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2B0D39-AF7B-4E03-885F-8066FAA8249A}"/>
              </a:ext>
            </a:extLst>
          </p:cNvPr>
          <p:cNvSpPr txBox="1"/>
          <p:nvPr/>
        </p:nvSpPr>
        <p:spPr>
          <a:xfrm>
            <a:off x="5609768" y="2105825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C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AE975F-9E1E-4292-B53E-DE9C2202D9C0}"/>
              </a:ext>
            </a:extLst>
          </p:cNvPr>
          <p:cNvSpPr txBox="1"/>
          <p:nvPr/>
        </p:nvSpPr>
        <p:spPr>
          <a:xfrm>
            <a:off x="5924550" y="2105825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C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286A47-778A-4A6A-A9C4-DB5AE9E34EB8}"/>
              </a:ext>
            </a:extLst>
          </p:cNvPr>
          <p:cNvSpPr txBox="1"/>
          <p:nvPr/>
        </p:nvSpPr>
        <p:spPr>
          <a:xfrm>
            <a:off x="5889862" y="2615733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C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42DC02-FE77-4636-8061-938BD6BAB86F}"/>
              </a:ext>
            </a:extLst>
          </p:cNvPr>
          <p:cNvSpPr txBox="1"/>
          <p:nvPr/>
        </p:nvSpPr>
        <p:spPr>
          <a:xfrm>
            <a:off x="5872162" y="3175547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C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9F14E-B736-4B88-B597-4BBF68F39A2A}"/>
              </a:ext>
            </a:extLst>
          </p:cNvPr>
          <p:cNvSpPr txBox="1"/>
          <p:nvPr/>
        </p:nvSpPr>
        <p:spPr>
          <a:xfrm flipH="1">
            <a:off x="2684534" y="4848956"/>
            <a:ext cx="633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number in either direction as it will be the same</a:t>
            </a:r>
            <a:endParaRPr lang="en-CA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B4F19B-42AB-43BE-889A-66353E509E97}"/>
              </a:ext>
            </a:extLst>
          </p:cNvPr>
          <p:cNvSpPr txBox="1"/>
          <p:nvPr/>
        </p:nvSpPr>
        <p:spPr>
          <a:xfrm flipH="1">
            <a:off x="6834588" y="5246455"/>
            <a:ext cx="2510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Carbons #2, 3 &amp;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E5E6BD-4E88-4109-856E-D991AD1CECE2}"/>
              </a:ext>
            </a:extLst>
          </p:cNvPr>
          <p:cNvSpPr txBox="1"/>
          <p:nvPr/>
        </p:nvSpPr>
        <p:spPr>
          <a:xfrm flipH="1">
            <a:off x="3446861" y="5987580"/>
            <a:ext cx="338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2,3,4-trimethylpentane</a:t>
            </a:r>
            <a:endParaRPr lang="en-CA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BA033D-9802-4D5B-9F1F-28CB0779656E}"/>
              </a:ext>
            </a:extLst>
          </p:cNvPr>
          <p:cNvSpPr txBox="1"/>
          <p:nvPr/>
        </p:nvSpPr>
        <p:spPr>
          <a:xfrm flipH="1">
            <a:off x="7781284" y="4157836"/>
            <a:ext cx="227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 x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(methyl)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B01BDE-F32B-4CD8-B27A-60F56E9FC680}"/>
              </a:ext>
            </a:extLst>
          </p:cNvPr>
          <p:cNvSpPr txBox="1"/>
          <p:nvPr/>
        </p:nvSpPr>
        <p:spPr>
          <a:xfrm flipH="1">
            <a:off x="7002881" y="3771571"/>
            <a:ext cx="148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5 Carbons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875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/>
      <p:bldP spid="19" grpId="0"/>
      <p:bldP spid="20" grpId="0"/>
      <p:bldP spid="21" grpId="0"/>
      <p:bldP spid="22" grpId="0"/>
      <p:bldP spid="3" grpId="0"/>
      <p:bldP spid="23" grpId="0"/>
      <p:bldP spid="24" grpId="0"/>
      <p:bldP spid="25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D0A0C6-D040-4393-B116-B3BA685BD4AB}"/>
              </a:ext>
            </a:extLst>
          </p:cNvPr>
          <p:cNvSpPr txBox="1"/>
          <p:nvPr/>
        </p:nvSpPr>
        <p:spPr>
          <a:xfrm>
            <a:off x="1395976" y="451569"/>
            <a:ext cx="9400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Drawing Structures from an IUPAC name</a:t>
            </a:r>
            <a:endParaRPr kumimoji="0" lang="en-CA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C041CA-8BF3-4FBE-BB40-BC71297E81C8}"/>
              </a:ext>
            </a:extLst>
          </p:cNvPr>
          <p:cNvSpPr txBox="1"/>
          <p:nvPr/>
        </p:nvSpPr>
        <p:spPr>
          <a:xfrm>
            <a:off x="4324324" y="1179349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3-ethyl-2-methylheptane</a:t>
            </a:r>
            <a:endParaRPr kumimoji="0" lang="en-CA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0D6B9B-815B-4DA1-980E-23973648B57E}"/>
              </a:ext>
            </a:extLst>
          </p:cNvPr>
          <p:cNvSpPr txBox="1"/>
          <p:nvPr/>
        </p:nvSpPr>
        <p:spPr>
          <a:xfrm>
            <a:off x="1014060" y="1892999"/>
            <a:ext cx="104902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Longest continuous carbon chain?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Substituent group(s) off the main chain?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the chain starting at the nearest substituent group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 of substituent group(s)?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A7AE260-0ECD-4BFE-8973-92B7C71FE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01" y="3830902"/>
            <a:ext cx="3985067" cy="244215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6A12FD1-B571-4D30-98A6-F040DF89C7CE}"/>
              </a:ext>
            </a:extLst>
          </p:cNvPr>
          <p:cNvSpPr txBox="1"/>
          <p:nvPr/>
        </p:nvSpPr>
        <p:spPr>
          <a:xfrm>
            <a:off x="1014058" y="3898652"/>
            <a:ext cx="3005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7 Carbons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D4F184-536B-4ED2-9B80-EEFA56519B22}"/>
              </a:ext>
            </a:extLst>
          </p:cNvPr>
          <p:cNvSpPr txBox="1"/>
          <p:nvPr/>
        </p:nvSpPr>
        <p:spPr>
          <a:xfrm>
            <a:off x="1014057" y="4305404"/>
            <a:ext cx="5510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1 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(methyl) &amp; 1 x CH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(ethyl)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4F1F2F-F272-4E12-9FDA-C24859CE30C7}"/>
              </a:ext>
            </a:extLst>
          </p:cNvPr>
          <p:cNvSpPr txBox="1"/>
          <p:nvPr/>
        </p:nvSpPr>
        <p:spPr>
          <a:xfrm>
            <a:off x="1014057" y="4742887"/>
            <a:ext cx="3005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number left to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B2CAB6-D3C7-4FA9-96B5-77DCDDD50BD2}"/>
              </a:ext>
            </a:extLst>
          </p:cNvPr>
          <p:cNvSpPr txBox="1"/>
          <p:nvPr/>
        </p:nvSpPr>
        <p:spPr>
          <a:xfrm>
            <a:off x="1014057" y="5199127"/>
            <a:ext cx="3005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Carbons #2 &amp;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76760B-D345-4E96-9AFF-69E51DEAE981}"/>
              </a:ext>
            </a:extLst>
          </p:cNvPr>
          <p:cNvSpPr/>
          <p:nvPr/>
        </p:nvSpPr>
        <p:spPr>
          <a:xfrm>
            <a:off x="4238625" y="1179349"/>
            <a:ext cx="3771900" cy="49244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1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D0A0C6-D040-4393-B116-B3BA685BD4AB}"/>
              </a:ext>
            </a:extLst>
          </p:cNvPr>
          <p:cNvSpPr txBox="1"/>
          <p:nvPr/>
        </p:nvSpPr>
        <p:spPr>
          <a:xfrm>
            <a:off x="1395976" y="451569"/>
            <a:ext cx="9400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Drawing Structures from an IUPAC name</a:t>
            </a:r>
            <a:endParaRPr kumimoji="0" lang="en-CA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0D6B9B-815B-4DA1-980E-23973648B57E}"/>
              </a:ext>
            </a:extLst>
          </p:cNvPr>
          <p:cNvSpPr txBox="1"/>
          <p:nvPr/>
        </p:nvSpPr>
        <p:spPr>
          <a:xfrm>
            <a:off x="1014060" y="1892999"/>
            <a:ext cx="104902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Longest continuous carbon chain?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Substituent group(s) off the main chain?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the chain starting at the nearest substituent group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 of substituent group(s)?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6A12FD1-B571-4D30-98A6-F040DF89C7CE}"/>
              </a:ext>
            </a:extLst>
          </p:cNvPr>
          <p:cNvSpPr txBox="1"/>
          <p:nvPr/>
        </p:nvSpPr>
        <p:spPr>
          <a:xfrm>
            <a:off x="1014058" y="3898652"/>
            <a:ext cx="3005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6 Carbons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D4F184-536B-4ED2-9B80-EEFA56519B22}"/>
              </a:ext>
            </a:extLst>
          </p:cNvPr>
          <p:cNvSpPr txBox="1"/>
          <p:nvPr/>
        </p:nvSpPr>
        <p:spPr>
          <a:xfrm>
            <a:off x="1014057" y="4305404"/>
            <a:ext cx="5510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2 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(methyl) &amp; 1 x CH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(ethyl)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4F1F2F-F272-4E12-9FDA-C24859CE30C7}"/>
              </a:ext>
            </a:extLst>
          </p:cNvPr>
          <p:cNvSpPr txBox="1"/>
          <p:nvPr/>
        </p:nvSpPr>
        <p:spPr>
          <a:xfrm>
            <a:off x="1014057" y="4742887"/>
            <a:ext cx="3005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number left to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B2CAB6-D3C7-4FA9-96B5-77DCDDD50BD2}"/>
              </a:ext>
            </a:extLst>
          </p:cNvPr>
          <p:cNvSpPr txBox="1"/>
          <p:nvPr/>
        </p:nvSpPr>
        <p:spPr>
          <a:xfrm>
            <a:off x="1014057" y="5199127"/>
            <a:ext cx="5339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Carbons #2 &amp;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31B95-D59C-4770-B3BE-6634D0741B80}"/>
              </a:ext>
            </a:extLst>
          </p:cNvPr>
          <p:cNvSpPr txBox="1"/>
          <p:nvPr/>
        </p:nvSpPr>
        <p:spPr>
          <a:xfrm>
            <a:off x="4283298" y="1234776"/>
            <a:ext cx="40112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3-ethyl-2,3-dimethylhexane</a:t>
            </a:r>
            <a:endParaRPr kumimoji="0" lang="en-CA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AF209-6297-4999-AA14-270FED7D2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232" y="3925355"/>
            <a:ext cx="3604709" cy="181600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F69615-A6DB-4D38-9D6A-CAA18E823380}"/>
              </a:ext>
            </a:extLst>
          </p:cNvPr>
          <p:cNvSpPr/>
          <p:nvPr/>
        </p:nvSpPr>
        <p:spPr>
          <a:xfrm>
            <a:off x="4231234" y="1212536"/>
            <a:ext cx="4055899" cy="49244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4"/>
            <a:ext cx="10905066" cy="7406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Cycloalkanes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979611"/>
            <a:ext cx="10692165" cy="5491194"/>
          </a:xfrm>
        </p:spPr>
        <p:txBody>
          <a:bodyPr>
            <a:normAutofit/>
          </a:bodyPr>
          <a:lstStyle/>
          <a:p>
            <a:r>
              <a:rPr lang="en-US" dirty="0"/>
              <a:t>As well as forming chains, carbon atoms can also bond to form rings.</a:t>
            </a:r>
          </a:p>
          <a:p>
            <a:r>
              <a:rPr lang="en-US" dirty="0"/>
              <a:t>Compounds whose molecules contain rings of carbon atoms with only single bonds are called cycloalkanes. They are </a:t>
            </a:r>
            <a:r>
              <a:rPr lang="en-US" b="1" dirty="0"/>
              <a:t>saturated</a:t>
            </a:r>
            <a:r>
              <a:rPr lang="en-US" dirty="0"/>
              <a:t> hydrocarbons.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There are also polycyclic alkanes, which are molecules that contain two or more cycloalkanes that are joined, forming multiple rings.</a:t>
            </a:r>
            <a:endParaRPr lang="en-US" dirty="0"/>
          </a:p>
          <a:p>
            <a:r>
              <a:rPr lang="en-US" dirty="0"/>
              <a:t>The general formula for the cycloalkanes is </a:t>
            </a:r>
            <a:r>
              <a:rPr lang="en-US" sz="3400" b="1" dirty="0"/>
              <a:t>C</a:t>
            </a:r>
            <a:r>
              <a:rPr lang="en-US" sz="3400" b="1" baseline="-25000" dirty="0"/>
              <a:t>n</a:t>
            </a:r>
            <a:r>
              <a:rPr lang="en-US" sz="3400" b="1" dirty="0"/>
              <a:t>H</a:t>
            </a:r>
            <a:r>
              <a:rPr lang="en-US" sz="3400" b="1" baseline="-25000" dirty="0"/>
              <a:t>2n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Example: </a:t>
            </a:r>
            <a:r>
              <a:rPr lang="en-US" b="1" dirty="0"/>
              <a:t>cyclopropane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Cyclic hydrocarbons have the prefix "</a:t>
            </a:r>
            <a:r>
              <a:rPr lang="en-US" i="0" dirty="0">
                <a:solidFill>
                  <a:srgbClr val="000000"/>
                </a:solidFill>
                <a:effectLst/>
              </a:rPr>
              <a:t>cyclo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-".</a:t>
            </a:r>
            <a:endParaRPr lang="en-CA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02263-CCD5-4A84-A659-0D949957B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731" y="4018889"/>
            <a:ext cx="1901854" cy="17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75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F259C-D58F-4C9B-AF12-F3F2BB33A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9181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E2A2-94E0-475E-A4AA-808CD713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1301871"/>
            <a:ext cx="10663591" cy="4824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Daily Learning Intentions:</a:t>
            </a:r>
          </a:p>
          <a:p>
            <a:r>
              <a:rPr lang="en-US" dirty="0"/>
              <a:t>Classification of hydrocarbons &amp; different structure formulas</a:t>
            </a:r>
          </a:p>
          <a:p>
            <a:r>
              <a:rPr lang="en-US" dirty="0"/>
              <a:t>Alkanes, alkyl groups, substituent groups, structural isomers &amp; naming</a:t>
            </a:r>
          </a:p>
          <a:p>
            <a:r>
              <a:rPr lang="en-US" dirty="0"/>
              <a:t>Cycloalkanes (definition)</a:t>
            </a:r>
          </a:p>
          <a:p>
            <a:endParaRPr lang="en-US" dirty="0"/>
          </a:p>
          <a:p>
            <a:r>
              <a:rPr lang="en-US" dirty="0"/>
              <a:t>The Daily Dozen - Grab an Index card from the front of the room &amp; choose </a:t>
            </a:r>
            <a:r>
              <a:rPr lang="en-US" b="1" u="sng" dirty="0"/>
              <a:t>two</a:t>
            </a:r>
            <a:r>
              <a:rPr lang="en-US" dirty="0"/>
              <a:t> questions from the list on the next slide to respond to about today’s lesson. </a:t>
            </a:r>
          </a:p>
          <a:p>
            <a:endParaRPr lang="en-US" sz="2000" dirty="0"/>
          </a:p>
          <a:p>
            <a:r>
              <a:rPr lang="en-US" dirty="0"/>
              <a:t>Preview next lesson: Alkenes &amp; Alkynes</a:t>
            </a:r>
          </a:p>
          <a:p>
            <a:endParaRPr lang="en-CA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22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26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Daily Dozen</a:t>
            </a:r>
            <a:endParaRPr lang="en-CA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57275"/>
            <a:ext cx="11120120" cy="56483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Grab an Index card from the front of the room.</a:t>
            </a:r>
          </a:p>
          <a:p>
            <a:r>
              <a:rPr lang="en-US" dirty="0"/>
              <a:t>Choose </a:t>
            </a:r>
            <a:r>
              <a:rPr lang="en-US" b="1" u="sng" dirty="0"/>
              <a:t>two</a:t>
            </a:r>
            <a:r>
              <a:rPr lang="en-US" dirty="0"/>
              <a:t> questions from the list below to respond to about today’s lesson.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1.) The thing that made the most sense to me today was… </a:t>
            </a:r>
          </a:p>
          <a:p>
            <a:pPr marL="0" indent="0">
              <a:buNone/>
            </a:pPr>
            <a:r>
              <a:rPr lang="en-US" dirty="0"/>
              <a:t>2.) One thing that I just don’t understand is… </a:t>
            </a:r>
          </a:p>
          <a:p>
            <a:pPr marL="0" indent="0">
              <a:buNone/>
            </a:pPr>
            <a:r>
              <a:rPr lang="en-US" dirty="0"/>
              <a:t>3.) When someone asks me what I did in Chemistry today, I can say… </a:t>
            </a:r>
          </a:p>
          <a:p>
            <a:pPr marL="0" indent="0">
              <a:buNone/>
            </a:pPr>
            <a:r>
              <a:rPr lang="en-US" dirty="0"/>
              <a:t>4.) One thing I would like more information about is… </a:t>
            </a:r>
          </a:p>
          <a:p>
            <a:pPr marL="0" indent="0">
              <a:buNone/>
            </a:pPr>
            <a:r>
              <a:rPr lang="en-US" dirty="0"/>
              <a:t>5.) I need more examples of… </a:t>
            </a:r>
          </a:p>
          <a:p>
            <a:pPr marL="0" indent="0">
              <a:buNone/>
            </a:pPr>
            <a:r>
              <a:rPr lang="en-US" dirty="0"/>
              <a:t>6.) I enjoyed… </a:t>
            </a:r>
          </a:p>
          <a:p>
            <a:pPr marL="0" indent="0">
              <a:buNone/>
            </a:pPr>
            <a:r>
              <a:rPr lang="en-US" dirty="0"/>
              <a:t>7.) The most important concept that we discussed today was… </a:t>
            </a:r>
          </a:p>
          <a:p>
            <a:pPr marL="0" indent="0">
              <a:buNone/>
            </a:pPr>
            <a:r>
              <a:rPr lang="en-US" dirty="0"/>
              <a:t>8.) Today’s class would have been even better if we had… </a:t>
            </a:r>
          </a:p>
          <a:p>
            <a:pPr marL="0" indent="0">
              <a:buNone/>
            </a:pPr>
            <a:r>
              <a:rPr lang="en-US" dirty="0"/>
              <a:t>9.) I was confused by… </a:t>
            </a:r>
          </a:p>
          <a:p>
            <a:pPr marL="0" indent="0">
              <a:buNone/>
            </a:pPr>
            <a:r>
              <a:rPr lang="en-US" dirty="0"/>
              <a:t>10.) The thing we did in class today that best fit my learning style was… </a:t>
            </a:r>
          </a:p>
          <a:p>
            <a:pPr marL="0" indent="0">
              <a:buNone/>
            </a:pPr>
            <a:r>
              <a:rPr lang="en-US" dirty="0"/>
              <a:t>11.) The one thing the teacher did today that worked well for me was… </a:t>
            </a:r>
          </a:p>
          <a:p>
            <a:pPr marL="0" indent="0">
              <a:buNone/>
            </a:pPr>
            <a:r>
              <a:rPr lang="en-US" dirty="0"/>
              <a:t>12.) The one thing the teacher did today that did not work well for me was…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555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Hydrocarbons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1613583"/>
            <a:ext cx="6558315" cy="4432115"/>
          </a:xfrm>
        </p:spPr>
        <p:txBody>
          <a:bodyPr/>
          <a:lstStyle/>
          <a:p>
            <a:r>
              <a:rPr lang="en-US" dirty="0"/>
              <a:t>Simplest organic compound</a:t>
            </a:r>
          </a:p>
          <a:p>
            <a:endParaRPr lang="en-US" dirty="0"/>
          </a:p>
          <a:p>
            <a:r>
              <a:rPr lang="en-US" dirty="0"/>
              <a:t>Contain only carbon &amp; hydrogen</a:t>
            </a:r>
          </a:p>
          <a:p>
            <a:endParaRPr lang="en-US" dirty="0"/>
          </a:p>
          <a:p>
            <a:r>
              <a:rPr lang="en-US" dirty="0"/>
              <a:t>Many of the natural fuel sources we use are hydrocarbons</a:t>
            </a:r>
          </a:p>
          <a:p>
            <a:endParaRPr lang="en-US" dirty="0"/>
          </a:p>
          <a:p>
            <a:r>
              <a:rPr lang="en-US" dirty="0"/>
              <a:t>Hydrocarbons can be divided into Aliphatic and Aromatic  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6779B-5162-431B-A617-AE8CB6CB5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350" y="328430"/>
            <a:ext cx="2019752" cy="1114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BBF4CA-CE91-4A87-9DE1-8E6152962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635" y="1822825"/>
            <a:ext cx="4501540" cy="479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A03B9FB-9944-4852-AA48-6B065A0D6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99" y="596171"/>
            <a:ext cx="9063201" cy="566565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7B6A2F-39A6-420C-88D0-7DA63AAF3A56}"/>
              </a:ext>
            </a:extLst>
          </p:cNvPr>
          <p:cNvSpPr txBox="1"/>
          <p:nvPr/>
        </p:nvSpPr>
        <p:spPr>
          <a:xfrm>
            <a:off x="9477375" y="6434411"/>
            <a:ext cx="165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 textbook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868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Aliphatic Hydrocarbons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1374661"/>
            <a:ext cx="10515600" cy="50133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Aliphatic hydrocarbons have </a:t>
            </a:r>
            <a:r>
              <a:rPr lang="en-US" u="sng" dirty="0"/>
              <a:t>no</a:t>
            </a:r>
            <a:r>
              <a:rPr lang="en-US" dirty="0"/>
              <a:t> benzene rings</a:t>
            </a:r>
          </a:p>
          <a:p>
            <a:endParaRPr lang="en-US" dirty="0"/>
          </a:p>
          <a:p>
            <a:r>
              <a:rPr lang="en-US" dirty="0"/>
              <a:t>They are divided into 4 categories:</a:t>
            </a:r>
          </a:p>
          <a:p>
            <a:endParaRPr lang="en-US" dirty="0"/>
          </a:p>
          <a:p>
            <a:pPr lvl="1"/>
            <a:r>
              <a:rPr lang="en-US" sz="2800" b="1" dirty="0"/>
              <a:t>Alkanes</a:t>
            </a:r>
            <a:r>
              <a:rPr lang="en-US" sz="2800" dirty="0"/>
              <a:t> – single covalent bonds present</a:t>
            </a: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Cycloalkanes</a:t>
            </a:r>
            <a:r>
              <a:rPr lang="en-US" sz="2800" dirty="0"/>
              <a:t> - ring shaped</a:t>
            </a: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Alkenes</a:t>
            </a:r>
            <a:r>
              <a:rPr lang="en-US" sz="2800" dirty="0"/>
              <a:t> – contain at minimum 1 double bond between carbons</a:t>
            </a: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Alkynes</a:t>
            </a:r>
            <a:r>
              <a:rPr lang="en-US" sz="2800" dirty="0"/>
              <a:t> – contain at minimum 1 triple bond between carbons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376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Drawing the Structure of Organic Molecules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Example: Ethanol (Ethyl Alcohol)</a:t>
            </a:r>
            <a:endParaRPr lang="en-CA" sz="3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374" y="4248232"/>
            <a:ext cx="1995805" cy="706530"/>
          </a:xfrm>
        </p:spPr>
        <p:txBody>
          <a:bodyPr/>
          <a:lstStyle/>
          <a:p>
            <a:pPr marL="0" indent="0">
              <a:buNone/>
            </a:pPr>
            <a:r>
              <a:rPr lang="en-C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</a:t>
            </a:r>
            <a:r>
              <a:rPr lang="en-CA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C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</a:t>
            </a:r>
            <a:r>
              <a:rPr lang="en-CA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C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OH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6E392-CF5F-4D80-9B96-5B83DFF4A051}"/>
              </a:ext>
            </a:extLst>
          </p:cNvPr>
          <p:cNvSpPr txBox="1"/>
          <p:nvPr/>
        </p:nvSpPr>
        <p:spPr>
          <a:xfrm flipH="1">
            <a:off x="5824927" y="3229229"/>
            <a:ext cx="379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Electron Dot / Lewis structure</a:t>
            </a:r>
            <a:endParaRPr lang="en-CA" sz="2200" b="1" dirty="0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DDD8FAF8-C0C0-4712-9713-F26BCF56C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40" y="1480673"/>
            <a:ext cx="2588809" cy="15659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3384B8-B8A3-4CB5-A308-5AF440F57C9D}"/>
              </a:ext>
            </a:extLst>
          </p:cNvPr>
          <p:cNvSpPr txBox="1"/>
          <p:nvPr/>
        </p:nvSpPr>
        <p:spPr>
          <a:xfrm>
            <a:off x="4403884" y="4819645"/>
            <a:ext cx="3668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Condensed structural formula</a:t>
            </a:r>
            <a:endParaRPr lang="en-CA" sz="2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D9E0C1-48A9-4583-A927-C0E583A3BE0F}"/>
              </a:ext>
            </a:extLst>
          </p:cNvPr>
          <p:cNvSpPr txBox="1"/>
          <p:nvPr/>
        </p:nvSpPr>
        <p:spPr>
          <a:xfrm flipH="1">
            <a:off x="1691163" y="2409781"/>
            <a:ext cx="234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Molecular formula</a:t>
            </a:r>
            <a:endParaRPr lang="en-CA" sz="2200" b="1" dirty="0"/>
          </a:p>
        </p:txBody>
      </p:sp>
      <p:pic>
        <p:nvPicPr>
          <p:cNvPr id="17" name="Picture 1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9A6B82C-9393-4969-92A8-CF30ECDCC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60" y="3515834"/>
            <a:ext cx="2873338" cy="19093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DB8150-09B4-4576-8D7F-29054642E9C9}"/>
              </a:ext>
            </a:extLst>
          </p:cNvPr>
          <p:cNvSpPr txBox="1"/>
          <p:nvPr/>
        </p:nvSpPr>
        <p:spPr>
          <a:xfrm>
            <a:off x="1205429" y="5516414"/>
            <a:ext cx="2447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Structural formula</a:t>
            </a:r>
            <a:endParaRPr lang="en-CA" sz="2200" b="1" dirty="0"/>
          </a:p>
        </p:txBody>
      </p:sp>
      <p:pic>
        <p:nvPicPr>
          <p:cNvPr id="22" name="Picture 2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8F008B5-B012-4FFB-BFC6-22FF8CCEA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215" y="4259879"/>
            <a:ext cx="1912241" cy="792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BDAB97-F8D2-44AB-BE0F-296675CE24F7}"/>
              </a:ext>
            </a:extLst>
          </p:cNvPr>
          <p:cNvSpPr txBox="1"/>
          <p:nvPr/>
        </p:nvSpPr>
        <p:spPr>
          <a:xfrm>
            <a:off x="8379738" y="5263256"/>
            <a:ext cx="35493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Skeletal structural formula</a:t>
            </a:r>
            <a:endParaRPr lang="en-CA" sz="2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690975-D8F9-4CC2-A445-D58A4B2C6D3D}"/>
              </a:ext>
            </a:extLst>
          </p:cNvPr>
          <p:cNvSpPr txBox="1"/>
          <p:nvPr/>
        </p:nvSpPr>
        <p:spPr>
          <a:xfrm>
            <a:off x="2068619" y="1760358"/>
            <a:ext cx="16300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C</a:t>
            </a:r>
            <a:r>
              <a:rPr lang="en-US" sz="3400" baseline="-25000" dirty="0"/>
              <a:t>2</a:t>
            </a:r>
            <a:r>
              <a:rPr lang="en-US" sz="3400" dirty="0"/>
              <a:t>H</a:t>
            </a:r>
            <a:r>
              <a:rPr lang="en-US" sz="3400" baseline="-25000" dirty="0"/>
              <a:t>5</a:t>
            </a:r>
            <a:r>
              <a:rPr lang="en-US" sz="3400" dirty="0"/>
              <a:t>OH</a:t>
            </a:r>
            <a:endParaRPr lang="en-CA" sz="3400" dirty="0"/>
          </a:p>
        </p:txBody>
      </p:sp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151675B9-78C1-49B5-B7AB-4183322DA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53" y="5478700"/>
            <a:ext cx="2406146" cy="90964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9AD94C3-EF95-48FC-9968-534BEB6FDBD8}"/>
              </a:ext>
            </a:extLst>
          </p:cNvPr>
          <p:cNvSpPr/>
          <p:nvPr/>
        </p:nvSpPr>
        <p:spPr>
          <a:xfrm>
            <a:off x="5103810" y="5462008"/>
            <a:ext cx="2268931" cy="9096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2" name="Picture 31" descr="A picture containing table&#10;&#10;Description automatically generated">
            <a:extLst>
              <a:ext uri="{FF2B5EF4-FFF2-40B4-BE49-F238E27FC236}">
                <a16:creationId xmlns:a16="http://schemas.microsoft.com/office/drawing/2014/main" id="{3C473DC9-AAD2-4286-B6D9-36FB465A3E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57" y="1491984"/>
            <a:ext cx="2606512" cy="1595364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7376EA-A4A6-4632-AB52-05408F0ACACB}"/>
              </a:ext>
            </a:extLst>
          </p:cNvPr>
          <p:cNvCxnSpPr/>
          <p:nvPr/>
        </p:nvCxnSpPr>
        <p:spPr>
          <a:xfrm>
            <a:off x="7507162" y="1417405"/>
            <a:ext cx="0" cy="16925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34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Try It with Propane (C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2036670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Draw the Electron Dot / Lewis structure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the Structural formula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the Condensed structural formula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the Skeletal formula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05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Propane (C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120" y="1613583"/>
            <a:ext cx="10515600" cy="488800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Draw the Electron Dot / Lewis structure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the Structural formula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the Condensed structural formula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the Skeletal formula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651B92F2-A047-4D62-8525-BE031C0B0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52" y="1135876"/>
            <a:ext cx="2425649" cy="1700973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C09F819-11F5-451F-9088-5D18D5BF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41498"/>
            <a:ext cx="2425649" cy="1519804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8DA0B710-42F9-467B-B7FA-A288FB13C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59" y="4457359"/>
            <a:ext cx="2139037" cy="93185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E35BBB8-CF31-41DA-9577-F55CD3032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51998"/>
            <a:ext cx="1618077" cy="98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9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What’s in a Name?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DD8CD7D1-E05C-410C-A88C-17E3BBFBF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17" y="640080"/>
            <a:ext cx="7093174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66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1322</Words>
  <Application>Microsoft Office PowerPoint</Application>
  <PresentationFormat>Widescreen</PresentationFormat>
  <Paragraphs>221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Hydrocarbons</vt:lpstr>
      <vt:lpstr>PowerPoint Presentation</vt:lpstr>
      <vt:lpstr>Aliphatic Hydrocarbons</vt:lpstr>
      <vt:lpstr>Drawing the Structure of Organic Molecules Example: Ethanol (Ethyl Alcohol)</vt:lpstr>
      <vt:lpstr>Try It with Propane (C3H8)</vt:lpstr>
      <vt:lpstr>Propane (C3H8)</vt:lpstr>
      <vt:lpstr>What’s in a Name?</vt:lpstr>
      <vt:lpstr>IUPAC Naming</vt:lpstr>
      <vt:lpstr>PowerPoint Presentation</vt:lpstr>
      <vt:lpstr>PowerPoint Presentation</vt:lpstr>
      <vt:lpstr>Structural Isomers</vt:lpstr>
      <vt:lpstr>PowerPoint Presentation</vt:lpstr>
      <vt:lpstr>Example of Structural Isomers</vt:lpstr>
      <vt:lpstr>Examples</vt:lpstr>
      <vt:lpstr>PowerPoint Presentation</vt:lpstr>
      <vt:lpstr>IUPAC Rules for Alkane Nomenclature </vt:lpstr>
      <vt:lpstr>Example 1:</vt:lpstr>
      <vt:lpstr>Example 2:</vt:lpstr>
      <vt:lpstr>Example 3: </vt:lpstr>
      <vt:lpstr>PowerPoint Presentation</vt:lpstr>
      <vt:lpstr>PowerPoint Presentation</vt:lpstr>
      <vt:lpstr>Cycloalkanes</vt:lpstr>
      <vt:lpstr>Summary</vt:lpstr>
      <vt:lpstr>The Daily Dozen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Hall</dc:creator>
  <cp:lastModifiedBy>C Hall</cp:lastModifiedBy>
  <cp:revision>2</cp:revision>
  <dcterms:created xsi:type="dcterms:W3CDTF">2022-02-12T01:57:03Z</dcterms:created>
  <dcterms:modified xsi:type="dcterms:W3CDTF">2022-03-07T04:38:04Z</dcterms:modified>
</cp:coreProperties>
</file>