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60" r:id="rId4"/>
    <p:sldId id="291" r:id="rId5"/>
    <p:sldId id="306" r:id="rId6"/>
    <p:sldId id="307" r:id="rId7"/>
    <p:sldId id="290" r:id="rId8"/>
    <p:sldId id="289" r:id="rId9"/>
    <p:sldId id="262" r:id="rId10"/>
    <p:sldId id="293" r:id="rId11"/>
    <p:sldId id="296" r:id="rId12"/>
    <p:sldId id="295" r:id="rId13"/>
    <p:sldId id="303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CD094-0E44-4A0D-9E0F-E90B1E030B1A}" v="1" dt="2022-03-08T03:28:27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Hall" userId="1ef65fcf72a21722" providerId="LiveId" clId="{40CCD094-0E44-4A0D-9E0F-E90B1E030B1A}"/>
    <pc:docChg chg="undo custSel addSld delSld modSld sldOrd">
      <pc:chgData name="C Hall" userId="1ef65fcf72a21722" providerId="LiveId" clId="{40CCD094-0E44-4A0D-9E0F-E90B1E030B1A}" dt="2022-03-09T00:25:00.990" v="430" actId="2696"/>
      <pc:docMkLst>
        <pc:docMk/>
      </pc:docMkLst>
      <pc:sldChg chg="del">
        <pc:chgData name="C Hall" userId="1ef65fcf72a21722" providerId="LiveId" clId="{40CCD094-0E44-4A0D-9E0F-E90B1E030B1A}" dt="2022-02-18T01:38:45.831" v="1" actId="2696"/>
        <pc:sldMkLst>
          <pc:docMk/>
          <pc:sldMk cId="4215966412" sldId="257"/>
        </pc:sldMkLst>
      </pc:sldChg>
      <pc:sldChg chg="del">
        <pc:chgData name="C Hall" userId="1ef65fcf72a21722" providerId="LiveId" clId="{40CCD094-0E44-4A0D-9E0F-E90B1E030B1A}" dt="2022-02-18T01:38:30.902" v="0" actId="2696"/>
        <pc:sldMkLst>
          <pc:docMk/>
          <pc:sldMk cId="3848686288" sldId="258"/>
        </pc:sldMkLst>
      </pc:sldChg>
      <pc:sldChg chg="del">
        <pc:chgData name="C Hall" userId="1ef65fcf72a21722" providerId="LiveId" clId="{40CCD094-0E44-4A0D-9E0F-E90B1E030B1A}" dt="2022-02-18T01:38:45.831" v="1" actId="2696"/>
        <pc:sldMkLst>
          <pc:docMk/>
          <pc:sldMk cId="3653218969" sldId="259"/>
        </pc:sldMkLst>
      </pc:sldChg>
      <pc:sldChg chg="del">
        <pc:chgData name="C Hall" userId="1ef65fcf72a21722" providerId="LiveId" clId="{40CCD094-0E44-4A0D-9E0F-E90B1E030B1A}" dt="2022-02-18T01:38:45.831" v="1" actId="2696"/>
        <pc:sldMkLst>
          <pc:docMk/>
          <pc:sldMk cId="3089810163" sldId="263"/>
        </pc:sldMkLst>
      </pc:sldChg>
      <pc:sldChg chg="del">
        <pc:chgData name="C Hall" userId="1ef65fcf72a21722" providerId="LiveId" clId="{40CCD094-0E44-4A0D-9E0F-E90B1E030B1A}" dt="2022-02-18T01:38:45.831" v="1" actId="2696"/>
        <pc:sldMkLst>
          <pc:docMk/>
          <pc:sldMk cId="1733225885" sldId="265"/>
        </pc:sldMkLst>
      </pc:sldChg>
      <pc:sldChg chg="del">
        <pc:chgData name="C Hall" userId="1ef65fcf72a21722" providerId="LiveId" clId="{40CCD094-0E44-4A0D-9E0F-E90B1E030B1A}" dt="2022-02-18T01:38:30.902" v="0" actId="2696"/>
        <pc:sldMkLst>
          <pc:docMk/>
          <pc:sldMk cId="3871125014" sldId="267"/>
        </pc:sldMkLst>
      </pc:sldChg>
      <pc:sldChg chg="del">
        <pc:chgData name="C Hall" userId="1ef65fcf72a21722" providerId="LiveId" clId="{40CCD094-0E44-4A0D-9E0F-E90B1E030B1A}" dt="2022-02-18T01:39:08.067" v="3" actId="2696"/>
        <pc:sldMkLst>
          <pc:docMk/>
          <pc:sldMk cId="3928669493" sldId="269"/>
        </pc:sldMkLst>
      </pc:sldChg>
      <pc:sldChg chg="del">
        <pc:chgData name="C Hall" userId="1ef65fcf72a21722" providerId="LiveId" clId="{40CCD094-0E44-4A0D-9E0F-E90B1E030B1A}" dt="2022-02-18T01:38:30.902" v="0" actId="2696"/>
        <pc:sldMkLst>
          <pc:docMk/>
          <pc:sldMk cId="3416766534" sldId="270"/>
        </pc:sldMkLst>
      </pc:sldChg>
      <pc:sldChg chg="del">
        <pc:chgData name="C Hall" userId="1ef65fcf72a21722" providerId="LiveId" clId="{40CCD094-0E44-4A0D-9E0F-E90B1E030B1A}" dt="2022-02-18T01:38:45.831" v="1" actId="2696"/>
        <pc:sldMkLst>
          <pc:docMk/>
          <pc:sldMk cId="4044383202" sldId="274"/>
        </pc:sldMkLst>
      </pc:sldChg>
      <pc:sldChg chg="delSp add del setBg delDesignElem">
        <pc:chgData name="C Hall" userId="1ef65fcf72a21722" providerId="LiveId" clId="{40CCD094-0E44-4A0D-9E0F-E90B1E030B1A}" dt="2022-03-09T00:24:59.069" v="429" actId="2696"/>
        <pc:sldMkLst>
          <pc:docMk/>
          <pc:sldMk cId="1810592384" sldId="275"/>
        </pc:sldMkLst>
        <pc:spChg chg="del">
          <ac:chgData name="C Hall" userId="1ef65fcf72a21722" providerId="LiveId" clId="{40CCD094-0E44-4A0D-9E0F-E90B1E030B1A}" dt="2022-03-08T03:28:27.034" v="427"/>
          <ac:spMkLst>
            <pc:docMk/>
            <pc:sldMk cId="1810592384" sldId="275"/>
            <ac:spMk id="8" creationId="{2B566528-1B12-4246-9431-5C2D7D081168}"/>
          </ac:spMkLst>
        </pc:spChg>
        <pc:spChg chg="del">
          <ac:chgData name="C Hall" userId="1ef65fcf72a21722" providerId="LiveId" clId="{40CCD094-0E44-4A0D-9E0F-E90B1E030B1A}" dt="2022-03-08T03:28:27.034" v="427"/>
          <ac:spMkLst>
            <pc:docMk/>
            <pc:sldMk cId="1810592384" sldId="275"/>
            <ac:spMk id="10" creationId="{2E80C965-DB6D-4F81-9E9E-B027384D0BD6}"/>
          </ac:spMkLst>
        </pc:spChg>
        <pc:spChg chg="del">
          <ac:chgData name="C Hall" userId="1ef65fcf72a21722" providerId="LiveId" clId="{40CCD094-0E44-4A0D-9E0F-E90B1E030B1A}" dt="2022-03-08T03:28:27.034" v="427"/>
          <ac:spMkLst>
            <pc:docMk/>
            <pc:sldMk cId="1810592384" sldId="275"/>
            <ac:spMk id="12" creationId="{A580F890-B085-4E95-96AA-55AEBEC5CE6E}"/>
          </ac:spMkLst>
        </pc:spChg>
        <pc:spChg chg="del">
          <ac:chgData name="C Hall" userId="1ef65fcf72a21722" providerId="LiveId" clId="{40CCD094-0E44-4A0D-9E0F-E90B1E030B1A}" dt="2022-03-08T03:28:27.034" v="427"/>
          <ac:spMkLst>
            <pc:docMk/>
            <pc:sldMk cId="1810592384" sldId="275"/>
            <ac:spMk id="14" creationId="{D3F51FEB-38FB-4F6C-9F7B-2F2AFAB65463}"/>
          </ac:spMkLst>
        </pc:spChg>
        <pc:spChg chg="del">
          <ac:chgData name="C Hall" userId="1ef65fcf72a21722" providerId="LiveId" clId="{40CCD094-0E44-4A0D-9E0F-E90B1E030B1A}" dt="2022-03-08T03:28:27.034" v="427"/>
          <ac:spMkLst>
            <pc:docMk/>
            <pc:sldMk cId="1810592384" sldId="275"/>
            <ac:spMk id="16" creationId="{1E547BA6-BAE0-43BB-A7CA-60F69CE252F0}"/>
          </ac:spMkLst>
        </pc:spChg>
      </pc:sldChg>
      <pc:sldChg chg="delSp add del setBg delDesignElem">
        <pc:chgData name="C Hall" userId="1ef65fcf72a21722" providerId="LiveId" clId="{40CCD094-0E44-4A0D-9E0F-E90B1E030B1A}" dt="2022-03-09T00:24:55.492" v="428" actId="2696"/>
        <pc:sldMkLst>
          <pc:docMk/>
          <pc:sldMk cId="2278344095" sldId="276"/>
        </pc:sldMkLst>
        <pc:spChg chg="del">
          <ac:chgData name="C Hall" userId="1ef65fcf72a21722" providerId="LiveId" clId="{40CCD094-0E44-4A0D-9E0F-E90B1E030B1A}" dt="2022-03-08T03:28:27.034" v="427"/>
          <ac:spMkLst>
            <pc:docMk/>
            <pc:sldMk cId="2278344095" sldId="276"/>
            <ac:spMk id="8" creationId="{2B566528-1B12-4246-9431-5C2D7D081168}"/>
          </ac:spMkLst>
        </pc:spChg>
        <pc:spChg chg="del">
          <ac:chgData name="C Hall" userId="1ef65fcf72a21722" providerId="LiveId" clId="{40CCD094-0E44-4A0D-9E0F-E90B1E030B1A}" dt="2022-03-08T03:28:27.034" v="427"/>
          <ac:spMkLst>
            <pc:docMk/>
            <pc:sldMk cId="2278344095" sldId="276"/>
            <ac:spMk id="10" creationId="{2E80C965-DB6D-4F81-9E9E-B027384D0BD6}"/>
          </ac:spMkLst>
        </pc:spChg>
        <pc:spChg chg="del">
          <ac:chgData name="C Hall" userId="1ef65fcf72a21722" providerId="LiveId" clId="{40CCD094-0E44-4A0D-9E0F-E90B1E030B1A}" dt="2022-03-08T03:28:27.034" v="427"/>
          <ac:spMkLst>
            <pc:docMk/>
            <pc:sldMk cId="2278344095" sldId="276"/>
            <ac:spMk id="12" creationId="{A580F890-B085-4E95-96AA-55AEBEC5CE6E}"/>
          </ac:spMkLst>
        </pc:spChg>
        <pc:spChg chg="del">
          <ac:chgData name="C Hall" userId="1ef65fcf72a21722" providerId="LiveId" clId="{40CCD094-0E44-4A0D-9E0F-E90B1E030B1A}" dt="2022-03-08T03:28:27.034" v="427"/>
          <ac:spMkLst>
            <pc:docMk/>
            <pc:sldMk cId="2278344095" sldId="276"/>
            <ac:spMk id="14" creationId="{D3F51FEB-38FB-4F6C-9F7B-2F2AFAB65463}"/>
          </ac:spMkLst>
        </pc:spChg>
        <pc:spChg chg="del">
          <ac:chgData name="C Hall" userId="1ef65fcf72a21722" providerId="LiveId" clId="{40CCD094-0E44-4A0D-9E0F-E90B1E030B1A}" dt="2022-03-08T03:28:27.034" v="427"/>
          <ac:spMkLst>
            <pc:docMk/>
            <pc:sldMk cId="2278344095" sldId="276"/>
            <ac:spMk id="16" creationId="{1E547BA6-BAE0-43BB-A7CA-60F69CE252F0}"/>
          </ac:spMkLst>
        </pc:spChg>
      </pc:sldChg>
      <pc:sldChg chg="del">
        <pc:chgData name="C Hall" userId="1ef65fcf72a21722" providerId="LiveId" clId="{40CCD094-0E44-4A0D-9E0F-E90B1E030B1A}" dt="2022-02-18T01:38:56.702" v="2" actId="2696"/>
        <pc:sldMkLst>
          <pc:docMk/>
          <pc:sldMk cId="674260950" sldId="279"/>
        </pc:sldMkLst>
      </pc:sldChg>
      <pc:sldChg chg="delSp add del setBg delDesignElem">
        <pc:chgData name="C Hall" userId="1ef65fcf72a21722" providerId="LiveId" clId="{40CCD094-0E44-4A0D-9E0F-E90B1E030B1A}" dt="2022-03-09T00:25:00.990" v="430" actId="2696"/>
        <pc:sldMkLst>
          <pc:docMk/>
          <pc:sldMk cId="2196399539" sldId="280"/>
        </pc:sldMkLst>
        <pc:spChg chg="del">
          <ac:chgData name="C Hall" userId="1ef65fcf72a21722" providerId="LiveId" clId="{40CCD094-0E44-4A0D-9E0F-E90B1E030B1A}" dt="2022-03-08T03:28:27.034" v="427"/>
          <ac:spMkLst>
            <pc:docMk/>
            <pc:sldMk cId="2196399539" sldId="280"/>
            <ac:spMk id="8" creationId="{2B566528-1B12-4246-9431-5C2D7D081168}"/>
          </ac:spMkLst>
        </pc:spChg>
        <pc:spChg chg="del">
          <ac:chgData name="C Hall" userId="1ef65fcf72a21722" providerId="LiveId" clId="{40CCD094-0E44-4A0D-9E0F-E90B1E030B1A}" dt="2022-03-08T03:28:27.034" v="427"/>
          <ac:spMkLst>
            <pc:docMk/>
            <pc:sldMk cId="2196399539" sldId="280"/>
            <ac:spMk id="10" creationId="{2E80C965-DB6D-4F81-9E9E-B027384D0BD6}"/>
          </ac:spMkLst>
        </pc:spChg>
        <pc:spChg chg="del">
          <ac:chgData name="C Hall" userId="1ef65fcf72a21722" providerId="LiveId" clId="{40CCD094-0E44-4A0D-9E0F-E90B1E030B1A}" dt="2022-03-08T03:28:27.034" v="427"/>
          <ac:spMkLst>
            <pc:docMk/>
            <pc:sldMk cId="2196399539" sldId="280"/>
            <ac:spMk id="12" creationId="{A580F890-B085-4E95-96AA-55AEBEC5CE6E}"/>
          </ac:spMkLst>
        </pc:spChg>
        <pc:spChg chg="del">
          <ac:chgData name="C Hall" userId="1ef65fcf72a21722" providerId="LiveId" clId="{40CCD094-0E44-4A0D-9E0F-E90B1E030B1A}" dt="2022-03-08T03:28:27.034" v="427"/>
          <ac:spMkLst>
            <pc:docMk/>
            <pc:sldMk cId="2196399539" sldId="280"/>
            <ac:spMk id="14" creationId="{D3F51FEB-38FB-4F6C-9F7B-2F2AFAB65463}"/>
          </ac:spMkLst>
        </pc:spChg>
        <pc:spChg chg="del">
          <ac:chgData name="C Hall" userId="1ef65fcf72a21722" providerId="LiveId" clId="{40CCD094-0E44-4A0D-9E0F-E90B1E030B1A}" dt="2022-03-08T03:28:27.034" v="427"/>
          <ac:spMkLst>
            <pc:docMk/>
            <pc:sldMk cId="2196399539" sldId="280"/>
            <ac:spMk id="16" creationId="{1E547BA6-BAE0-43BB-A7CA-60F69CE252F0}"/>
          </ac:spMkLst>
        </pc:spChg>
      </pc:sldChg>
      <pc:sldChg chg="del">
        <pc:chgData name="C Hall" userId="1ef65fcf72a21722" providerId="LiveId" clId="{40CCD094-0E44-4A0D-9E0F-E90B1E030B1A}" dt="2022-02-18T01:39:13.198" v="4" actId="2696"/>
        <pc:sldMkLst>
          <pc:docMk/>
          <pc:sldMk cId="1753637685" sldId="282"/>
        </pc:sldMkLst>
      </pc:sldChg>
      <pc:sldChg chg="del">
        <pc:chgData name="C Hall" userId="1ef65fcf72a21722" providerId="LiveId" clId="{40CCD094-0E44-4A0D-9E0F-E90B1E030B1A}" dt="2022-02-18T01:39:08.067" v="3" actId="2696"/>
        <pc:sldMkLst>
          <pc:docMk/>
          <pc:sldMk cId="2514573530" sldId="283"/>
        </pc:sldMkLst>
      </pc:sldChg>
      <pc:sldChg chg="del">
        <pc:chgData name="C Hall" userId="1ef65fcf72a21722" providerId="LiveId" clId="{40CCD094-0E44-4A0D-9E0F-E90B1E030B1A}" dt="2022-02-18T01:39:13.198" v="4" actId="2696"/>
        <pc:sldMkLst>
          <pc:docMk/>
          <pc:sldMk cId="2401624078" sldId="284"/>
        </pc:sldMkLst>
      </pc:sldChg>
      <pc:sldChg chg="del">
        <pc:chgData name="C Hall" userId="1ef65fcf72a21722" providerId="LiveId" clId="{40CCD094-0E44-4A0D-9E0F-E90B1E030B1A}" dt="2022-02-18T01:39:13.198" v="4" actId="2696"/>
        <pc:sldMkLst>
          <pc:docMk/>
          <pc:sldMk cId="3271132199" sldId="285"/>
        </pc:sldMkLst>
      </pc:sldChg>
      <pc:sldChg chg="del">
        <pc:chgData name="C Hall" userId="1ef65fcf72a21722" providerId="LiveId" clId="{40CCD094-0E44-4A0D-9E0F-E90B1E030B1A}" dt="2022-02-18T01:38:56.702" v="2" actId="2696"/>
        <pc:sldMkLst>
          <pc:docMk/>
          <pc:sldMk cId="2768846799" sldId="286"/>
        </pc:sldMkLst>
      </pc:sldChg>
      <pc:sldChg chg="del">
        <pc:chgData name="C Hall" userId="1ef65fcf72a21722" providerId="LiveId" clId="{40CCD094-0E44-4A0D-9E0F-E90B1E030B1A}" dt="2022-02-18T01:39:08.067" v="3" actId="2696"/>
        <pc:sldMkLst>
          <pc:docMk/>
          <pc:sldMk cId="28435303" sldId="287"/>
        </pc:sldMkLst>
      </pc:sldChg>
      <pc:sldChg chg="del">
        <pc:chgData name="C Hall" userId="1ef65fcf72a21722" providerId="LiveId" clId="{40CCD094-0E44-4A0D-9E0F-E90B1E030B1A}" dt="2022-02-18T01:39:13.198" v="4" actId="2696"/>
        <pc:sldMkLst>
          <pc:docMk/>
          <pc:sldMk cId="1164260025" sldId="288"/>
        </pc:sldMkLst>
      </pc:sldChg>
      <pc:sldChg chg="modSp mod">
        <pc:chgData name="C Hall" userId="1ef65fcf72a21722" providerId="LiveId" clId="{40CCD094-0E44-4A0D-9E0F-E90B1E030B1A}" dt="2022-02-18T02:09:56.408" v="210" actId="2711"/>
        <pc:sldMkLst>
          <pc:docMk/>
          <pc:sldMk cId="1675936622" sldId="290"/>
        </pc:sldMkLst>
        <pc:spChg chg="mod">
          <ac:chgData name="C Hall" userId="1ef65fcf72a21722" providerId="LiveId" clId="{40CCD094-0E44-4A0D-9E0F-E90B1E030B1A}" dt="2022-02-18T02:09:56.408" v="210" actId="2711"/>
          <ac:spMkLst>
            <pc:docMk/>
            <pc:sldMk cId="1675936622" sldId="290"/>
            <ac:spMk id="2" creationId="{A34DEAC7-F392-4AF1-8C34-D98F4534C369}"/>
          </ac:spMkLst>
        </pc:spChg>
      </pc:sldChg>
      <pc:sldChg chg="modSp mod">
        <pc:chgData name="C Hall" userId="1ef65fcf72a21722" providerId="LiveId" clId="{40CCD094-0E44-4A0D-9E0F-E90B1E030B1A}" dt="2022-02-28T17:19:12.886" v="403" actId="1076"/>
        <pc:sldMkLst>
          <pc:docMk/>
          <pc:sldMk cId="2261563212" sldId="291"/>
        </pc:sldMkLst>
        <pc:spChg chg="mod">
          <ac:chgData name="C Hall" userId="1ef65fcf72a21722" providerId="LiveId" clId="{40CCD094-0E44-4A0D-9E0F-E90B1E030B1A}" dt="2022-02-28T17:19:03.558" v="401" actId="1076"/>
          <ac:spMkLst>
            <pc:docMk/>
            <pc:sldMk cId="2261563212" sldId="291"/>
            <ac:spMk id="2" creationId="{A34DEAC7-F392-4AF1-8C34-D98F4534C369}"/>
          </ac:spMkLst>
        </pc:spChg>
        <pc:spChg chg="mod">
          <ac:chgData name="C Hall" userId="1ef65fcf72a21722" providerId="LiveId" clId="{40CCD094-0E44-4A0D-9E0F-E90B1E030B1A}" dt="2022-02-28T17:19:08.920" v="402" actId="1076"/>
          <ac:spMkLst>
            <pc:docMk/>
            <pc:sldMk cId="2261563212" sldId="291"/>
            <ac:spMk id="4" creationId="{356C7159-BC4D-4F78-AE3D-2D3776C2A05F}"/>
          </ac:spMkLst>
        </pc:spChg>
        <pc:picChg chg="mod">
          <ac:chgData name="C Hall" userId="1ef65fcf72a21722" providerId="LiveId" clId="{40CCD094-0E44-4A0D-9E0F-E90B1E030B1A}" dt="2022-02-28T17:19:12.886" v="403" actId="1076"/>
          <ac:picMkLst>
            <pc:docMk/>
            <pc:sldMk cId="2261563212" sldId="291"/>
            <ac:picMk id="5" creationId="{E88099AC-4FD0-4DB7-804E-5DDA53C2E93B}"/>
          </ac:picMkLst>
        </pc:picChg>
      </pc:sldChg>
      <pc:sldChg chg="del">
        <pc:chgData name="C Hall" userId="1ef65fcf72a21722" providerId="LiveId" clId="{40CCD094-0E44-4A0D-9E0F-E90B1E030B1A}" dt="2022-02-18T01:38:30.902" v="0" actId="2696"/>
        <pc:sldMkLst>
          <pc:docMk/>
          <pc:sldMk cId="1448935331" sldId="292"/>
        </pc:sldMkLst>
      </pc:sldChg>
      <pc:sldChg chg="del">
        <pc:chgData name="C Hall" userId="1ef65fcf72a21722" providerId="LiveId" clId="{40CCD094-0E44-4A0D-9E0F-E90B1E030B1A}" dt="2022-02-18T01:38:30.902" v="0" actId="2696"/>
        <pc:sldMkLst>
          <pc:docMk/>
          <pc:sldMk cId="3993767517" sldId="294"/>
        </pc:sldMkLst>
      </pc:sldChg>
      <pc:sldChg chg="modSp mod">
        <pc:chgData name="C Hall" userId="1ef65fcf72a21722" providerId="LiveId" clId="{40CCD094-0E44-4A0D-9E0F-E90B1E030B1A}" dt="2022-02-18T02:09:38.274" v="208" actId="2711"/>
        <pc:sldMkLst>
          <pc:docMk/>
          <pc:sldMk cId="2047101503" sldId="295"/>
        </pc:sldMkLst>
        <pc:spChg chg="mod">
          <ac:chgData name="C Hall" userId="1ef65fcf72a21722" providerId="LiveId" clId="{40CCD094-0E44-4A0D-9E0F-E90B1E030B1A}" dt="2022-02-18T02:09:38.274" v="208" actId="2711"/>
          <ac:spMkLst>
            <pc:docMk/>
            <pc:sldMk cId="2047101503" sldId="295"/>
            <ac:spMk id="2" creationId="{A34DEAC7-F392-4AF1-8C34-D98F4534C369}"/>
          </ac:spMkLst>
        </pc:spChg>
      </pc:sldChg>
      <pc:sldChg chg="modSp mod">
        <pc:chgData name="C Hall" userId="1ef65fcf72a21722" providerId="LiveId" clId="{40CCD094-0E44-4A0D-9E0F-E90B1E030B1A}" dt="2022-03-02T04:32:50.940" v="423" actId="207"/>
        <pc:sldMkLst>
          <pc:docMk/>
          <pc:sldMk cId="311859612" sldId="296"/>
        </pc:sldMkLst>
        <pc:spChg chg="mod">
          <ac:chgData name="C Hall" userId="1ef65fcf72a21722" providerId="LiveId" clId="{40CCD094-0E44-4A0D-9E0F-E90B1E030B1A}" dt="2022-02-18T02:09:45.276" v="209" actId="2711"/>
          <ac:spMkLst>
            <pc:docMk/>
            <pc:sldMk cId="311859612" sldId="296"/>
            <ac:spMk id="2" creationId="{A34DEAC7-F392-4AF1-8C34-D98F4534C369}"/>
          </ac:spMkLst>
        </pc:spChg>
        <pc:spChg chg="mod">
          <ac:chgData name="C Hall" userId="1ef65fcf72a21722" providerId="LiveId" clId="{40CCD094-0E44-4A0D-9E0F-E90B1E030B1A}" dt="2022-03-02T04:32:50.940" v="423" actId="207"/>
          <ac:spMkLst>
            <pc:docMk/>
            <pc:sldMk cId="311859612" sldId="296"/>
            <ac:spMk id="4" creationId="{356C7159-BC4D-4F78-AE3D-2D3776C2A05F}"/>
          </ac:spMkLst>
        </pc:spChg>
      </pc:sldChg>
      <pc:sldChg chg="del">
        <pc:chgData name="C Hall" userId="1ef65fcf72a21722" providerId="LiveId" clId="{40CCD094-0E44-4A0D-9E0F-E90B1E030B1A}" dt="2022-02-18T01:38:45.831" v="1" actId="2696"/>
        <pc:sldMkLst>
          <pc:docMk/>
          <pc:sldMk cId="3342897477" sldId="297"/>
        </pc:sldMkLst>
      </pc:sldChg>
      <pc:sldChg chg="del">
        <pc:chgData name="C Hall" userId="1ef65fcf72a21722" providerId="LiveId" clId="{40CCD094-0E44-4A0D-9E0F-E90B1E030B1A}" dt="2022-02-18T01:39:08.067" v="3" actId="2696"/>
        <pc:sldMkLst>
          <pc:docMk/>
          <pc:sldMk cId="4036996044" sldId="298"/>
        </pc:sldMkLst>
      </pc:sldChg>
      <pc:sldChg chg="del">
        <pc:chgData name="C Hall" userId="1ef65fcf72a21722" providerId="LiveId" clId="{40CCD094-0E44-4A0D-9E0F-E90B1E030B1A}" dt="2022-02-18T01:38:56.702" v="2" actId="2696"/>
        <pc:sldMkLst>
          <pc:docMk/>
          <pc:sldMk cId="868255386" sldId="299"/>
        </pc:sldMkLst>
      </pc:sldChg>
      <pc:sldChg chg="del">
        <pc:chgData name="C Hall" userId="1ef65fcf72a21722" providerId="LiveId" clId="{40CCD094-0E44-4A0D-9E0F-E90B1E030B1A}" dt="2022-02-18T01:38:56.702" v="2" actId="2696"/>
        <pc:sldMkLst>
          <pc:docMk/>
          <pc:sldMk cId="2425375008" sldId="300"/>
        </pc:sldMkLst>
      </pc:sldChg>
      <pc:sldChg chg="addSp modSp mod">
        <pc:chgData name="C Hall" userId="1ef65fcf72a21722" providerId="LiveId" clId="{40CCD094-0E44-4A0D-9E0F-E90B1E030B1A}" dt="2022-02-26T18:12:19.400" v="395" actId="1076"/>
        <pc:sldMkLst>
          <pc:docMk/>
          <pc:sldMk cId="447541783" sldId="301"/>
        </pc:sldMkLst>
        <pc:spChg chg="mod">
          <ac:chgData name="C Hall" userId="1ef65fcf72a21722" providerId="LiveId" clId="{40CCD094-0E44-4A0D-9E0F-E90B1E030B1A}" dt="2022-02-26T18:11:57.038" v="386" actId="1076"/>
          <ac:spMkLst>
            <pc:docMk/>
            <pc:sldMk cId="447541783" sldId="301"/>
            <ac:spMk id="2" creationId="{A34DEAC7-F392-4AF1-8C34-D98F4534C369}"/>
          </ac:spMkLst>
        </pc:spChg>
        <pc:spChg chg="mod">
          <ac:chgData name="C Hall" userId="1ef65fcf72a21722" providerId="LiveId" clId="{40CCD094-0E44-4A0D-9E0F-E90B1E030B1A}" dt="2022-02-26T18:12:14.041" v="393" actId="20577"/>
          <ac:spMkLst>
            <pc:docMk/>
            <pc:sldMk cId="447541783" sldId="301"/>
            <ac:spMk id="4" creationId="{356C7159-BC4D-4F78-AE3D-2D3776C2A05F}"/>
          </ac:spMkLst>
        </pc:spChg>
        <pc:picChg chg="add mod">
          <ac:chgData name="C Hall" userId="1ef65fcf72a21722" providerId="LiveId" clId="{40CCD094-0E44-4A0D-9E0F-E90B1E030B1A}" dt="2022-02-26T18:12:19.400" v="395" actId="1076"/>
          <ac:picMkLst>
            <pc:docMk/>
            <pc:sldMk cId="447541783" sldId="301"/>
            <ac:picMk id="5" creationId="{9A778EBF-346D-49F1-BFBB-2D0D63813E62}"/>
          </ac:picMkLst>
        </pc:picChg>
      </pc:sldChg>
      <pc:sldChg chg="del">
        <pc:chgData name="C Hall" userId="1ef65fcf72a21722" providerId="LiveId" clId="{40CCD094-0E44-4A0D-9E0F-E90B1E030B1A}" dt="2022-02-18T01:39:13.198" v="4" actId="2696"/>
        <pc:sldMkLst>
          <pc:docMk/>
          <pc:sldMk cId="2589003400" sldId="302"/>
        </pc:sldMkLst>
      </pc:sldChg>
      <pc:sldChg chg="modSp mod">
        <pc:chgData name="C Hall" userId="1ef65fcf72a21722" providerId="LiveId" clId="{40CCD094-0E44-4A0D-9E0F-E90B1E030B1A}" dt="2022-02-18T02:09:31.682" v="207" actId="27636"/>
        <pc:sldMkLst>
          <pc:docMk/>
          <pc:sldMk cId="1223403528" sldId="303"/>
        </pc:sldMkLst>
        <pc:spChg chg="mod">
          <ac:chgData name="C Hall" userId="1ef65fcf72a21722" providerId="LiveId" clId="{40CCD094-0E44-4A0D-9E0F-E90B1E030B1A}" dt="2022-02-18T02:09:31.682" v="207" actId="27636"/>
          <ac:spMkLst>
            <pc:docMk/>
            <pc:sldMk cId="1223403528" sldId="303"/>
            <ac:spMk id="2" creationId="{A34DEAC7-F392-4AF1-8C34-D98F4534C369}"/>
          </ac:spMkLst>
        </pc:spChg>
      </pc:sldChg>
      <pc:sldChg chg="del">
        <pc:chgData name="C Hall" userId="1ef65fcf72a21722" providerId="LiveId" clId="{40CCD094-0E44-4A0D-9E0F-E90B1E030B1A}" dt="2022-02-18T01:39:08.067" v="3" actId="2696"/>
        <pc:sldMkLst>
          <pc:docMk/>
          <pc:sldMk cId="1721619625" sldId="304"/>
        </pc:sldMkLst>
      </pc:sldChg>
      <pc:sldChg chg="del">
        <pc:chgData name="C Hall" userId="1ef65fcf72a21722" providerId="LiveId" clId="{40CCD094-0E44-4A0D-9E0F-E90B1E030B1A}" dt="2022-02-18T01:39:13.198" v="4" actId="2696"/>
        <pc:sldMkLst>
          <pc:docMk/>
          <pc:sldMk cId="2737334333" sldId="305"/>
        </pc:sldMkLst>
      </pc:sldChg>
      <pc:sldChg chg="modSp mod">
        <pc:chgData name="C Hall" userId="1ef65fcf72a21722" providerId="LiveId" clId="{40CCD094-0E44-4A0D-9E0F-E90B1E030B1A}" dt="2022-02-18T02:10:02.287" v="211" actId="2711"/>
        <pc:sldMkLst>
          <pc:docMk/>
          <pc:sldMk cId="1806619737" sldId="306"/>
        </pc:sldMkLst>
        <pc:spChg chg="mod">
          <ac:chgData name="C Hall" userId="1ef65fcf72a21722" providerId="LiveId" clId="{40CCD094-0E44-4A0D-9E0F-E90B1E030B1A}" dt="2022-02-18T02:10:02.287" v="211" actId="2711"/>
          <ac:spMkLst>
            <pc:docMk/>
            <pc:sldMk cId="1806619737" sldId="306"/>
            <ac:spMk id="2" creationId="{A34DEAC7-F392-4AF1-8C34-D98F4534C369}"/>
          </ac:spMkLst>
        </pc:spChg>
      </pc:sldChg>
      <pc:sldChg chg="new del ord">
        <pc:chgData name="C Hall" userId="1ef65fcf72a21722" providerId="LiveId" clId="{40CCD094-0E44-4A0D-9E0F-E90B1E030B1A}" dt="2022-02-18T01:45:35.625" v="202" actId="680"/>
        <pc:sldMkLst>
          <pc:docMk/>
          <pc:sldMk cId="560227902" sldId="307"/>
        </pc:sldMkLst>
      </pc:sldChg>
      <pc:sldChg chg="del">
        <pc:chgData name="C Hall" userId="1ef65fcf72a21722" providerId="LiveId" clId="{40CCD094-0E44-4A0D-9E0F-E90B1E030B1A}" dt="2022-02-18T01:38:56.702" v="2" actId="2696"/>
        <pc:sldMkLst>
          <pc:docMk/>
          <pc:sldMk cId="2035554889" sldId="307"/>
        </pc:sldMkLst>
      </pc:sldChg>
      <pc:sldChg chg="addSp delSp modSp new mod setBg">
        <pc:chgData name="C Hall" userId="1ef65fcf72a21722" providerId="LiveId" clId="{40CCD094-0E44-4A0D-9E0F-E90B1E030B1A}" dt="2022-02-26T17:57:01.848" v="246" actId="122"/>
        <pc:sldMkLst>
          <pc:docMk/>
          <pc:sldMk cId="3851267017" sldId="307"/>
        </pc:sldMkLst>
        <pc:spChg chg="mod">
          <ac:chgData name="C Hall" userId="1ef65fcf72a21722" providerId="LiveId" clId="{40CCD094-0E44-4A0D-9E0F-E90B1E030B1A}" dt="2022-02-26T17:57:01.848" v="246" actId="122"/>
          <ac:spMkLst>
            <pc:docMk/>
            <pc:sldMk cId="3851267017" sldId="307"/>
            <ac:spMk id="2" creationId="{8545A17E-19A1-45B6-AC13-ED34573B7BD7}"/>
          </ac:spMkLst>
        </pc:spChg>
        <pc:spChg chg="del mod">
          <ac:chgData name="C Hall" userId="1ef65fcf72a21722" providerId="LiveId" clId="{40CCD094-0E44-4A0D-9E0F-E90B1E030B1A}" dt="2022-02-26T17:56:15.572" v="237" actId="22"/>
          <ac:spMkLst>
            <pc:docMk/>
            <pc:sldMk cId="3851267017" sldId="307"/>
            <ac:spMk id="3" creationId="{DD518D55-54AC-4CB0-A646-355A984B6DD5}"/>
          </ac:spMkLst>
        </pc:spChg>
        <pc:spChg chg="add">
          <ac:chgData name="C Hall" userId="1ef65fcf72a21722" providerId="LiveId" clId="{40CCD094-0E44-4A0D-9E0F-E90B1E030B1A}" dt="2022-02-26T17:53:10.391" v="214" actId="26606"/>
          <ac:spMkLst>
            <pc:docMk/>
            <pc:sldMk cId="3851267017" sldId="307"/>
            <ac:spMk id="8" creationId="{2B566528-1B12-4246-9431-5C2D7D081168}"/>
          </ac:spMkLst>
        </pc:spChg>
        <pc:spChg chg="add">
          <ac:chgData name="C Hall" userId="1ef65fcf72a21722" providerId="LiveId" clId="{40CCD094-0E44-4A0D-9E0F-E90B1E030B1A}" dt="2022-02-26T17:53:10.391" v="214" actId="26606"/>
          <ac:spMkLst>
            <pc:docMk/>
            <pc:sldMk cId="3851267017" sldId="307"/>
            <ac:spMk id="10" creationId="{2E80C965-DB6D-4F81-9E9E-B027384D0BD6}"/>
          </ac:spMkLst>
        </pc:spChg>
        <pc:spChg chg="add">
          <ac:chgData name="C Hall" userId="1ef65fcf72a21722" providerId="LiveId" clId="{40CCD094-0E44-4A0D-9E0F-E90B1E030B1A}" dt="2022-02-26T17:53:10.391" v="214" actId="26606"/>
          <ac:spMkLst>
            <pc:docMk/>
            <pc:sldMk cId="3851267017" sldId="307"/>
            <ac:spMk id="12" creationId="{A580F890-B085-4E95-96AA-55AEBEC5CE6E}"/>
          </ac:spMkLst>
        </pc:spChg>
        <pc:spChg chg="add">
          <ac:chgData name="C Hall" userId="1ef65fcf72a21722" providerId="LiveId" clId="{40CCD094-0E44-4A0D-9E0F-E90B1E030B1A}" dt="2022-02-26T17:53:10.391" v="214" actId="26606"/>
          <ac:spMkLst>
            <pc:docMk/>
            <pc:sldMk cId="3851267017" sldId="307"/>
            <ac:spMk id="14" creationId="{D3F51FEB-38FB-4F6C-9F7B-2F2AFAB65463}"/>
          </ac:spMkLst>
        </pc:spChg>
        <pc:spChg chg="add">
          <ac:chgData name="C Hall" userId="1ef65fcf72a21722" providerId="LiveId" clId="{40CCD094-0E44-4A0D-9E0F-E90B1E030B1A}" dt="2022-02-26T17:53:10.391" v="214" actId="26606"/>
          <ac:spMkLst>
            <pc:docMk/>
            <pc:sldMk cId="3851267017" sldId="307"/>
            <ac:spMk id="16" creationId="{1E547BA6-BAE0-43BB-A7CA-60F69CE252F0}"/>
          </ac:spMkLst>
        </pc:spChg>
        <pc:picChg chg="add mod ord">
          <ac:chgData name="C Hall" userId="1ef65fcf72a21722" providerId="LiveId" clId="{40CCD094-0E44-4A0D-9E0F-E90B1E030B1A}" dt="2022-02-26T17:56:55.977" v="245" actId="1076"/>
          <ac:picMkLst>
            <pc:docMk/>
            <pc:sldMk cId="3851267017" sldId="307"/>
            <ac:picMk id="5" creationId="{88B7E8FA-DBA0-47DC-9366-16B69910CF05}"/>
          </ac:picMkLst>
        </pc:picChg>
      </pc:sldChg>
      <pc:sldChg chg="new del ord">
        <pc:chgData name="C Hall" userId="1ef65fcf72a21722" providerId="LiveId" clId="{40CCD094-0E44-4A0D-9E0F-E90B1E030B1A}" dt="2022-02-26T18:01:20.864" v="250" actId="2696"/>
        <pc:sldMkLst>
          <pc:docMk/>
          <pc:sldMk cId="725251306" sldId="308"/>
        </pc:sldMkLst>
      </pc:sldChg>
      <pc:sldChg chg="addSp delSp modSp new mod ord setBg">
        <pc:chgData name="C Hall" userId="1ef65fcf72a21722" providerId="LiveId" clId="{40CCD094-0E44-4A0D-9E0F-E90B1E030B1A}" dt="2022-02-26T18:10:49.064" v="383"/>
        <pc:sldMkLst>
          <pc:docMk/>
          <pc:sldMk cId="2594332534" sldId="308"/>
        </pc:sldMkLst>
        <pc:spChg chg="del mod">
          <ac:chgData name="C Hall" userId="1ef65fcf72a21722" providerId="LiveId" clId="{40CCD094-0E44-4A0D-9E0F-E90B1E030B1A}" dt="2022-02-26T18:07:47.987" v="336" actId="478"/>
          <ac:spMkLst>
            <pc:docMk/>
            <pc:sldMk cId="2594332534" sldId="308"/>
            <ac:spMk id="2" creationId="{4A8D46A0-7981-47B3-A850-D2022E565222}"/>
          </ac:spMkLst>
        </pc:spChg>
        <pc:spChg chg="mod">
          <ac:chgData name="C Hall" userId="1ef65fcf72a21722" providerId="LiveId" clId="{40CCD094-0E44-4A0D-9E0F-E90B1E030B1A}" dt="2022-02-26T18:10:31.398" v="381" actId="1076"/>
          <ac:spMkLst>
            <pc:docMk/>
            <pc:sldMk cId="2594332534" sldId="308"/>
            <ac:spMk id="3" creationId="{6FB9744C-B26F-4680-9B03-8C979ABB4C4D}"/>
          </ac:spMkLst>
        </pc:spChg>
        <pc:spChg chg="add del">
          <ac:chgData name="C Hall" userId="1ef65fcf72a21722" providerId="LiveId" clId="{40CCD094-0E44-4A0D-9E0F-E90B1E030B1A}" dt="2022-02-26T18:06:52.802" v="334" actId="26606"/>
          <ac:spMkLst>
            <pc:docMk/>
            <pc:sldMk cId="2594332534" sldId="308"/>
            <ac:spMk id="8" creationId="{2B566528-1B12-4246-9431-5C2D7D081168}"/>
          </ac:spMkLst>
        </pc:spChg>
        <pc:spChg chg="add del">
          <ac:chgData name="C Hall" userId="1ef65fcf72a21722" providerId="LiveId" clId="{40CCD094-0E44-4A0D-9E0F-E90B1E030B1A}" dt="2022-02-26T18:06:52.802" v="334" actId="26606"/>
          <ac:spMkLst>
            <pc:docMk/>
            <pc:sldMk cId="2594332534" sldId="308"/>
            <ac:spMk id="10" creationId="{2E80C965-DB6D-4F81-9E9E-B027384D0BD6}"/>
          </ac:spMkLst>
        </pc:spChg>
        <pc:spChg chg="add del">
          <ac:chgData name="C Hall" userId="1ef65fcf72a21722" providerId="LiveId" clId="{40CCD094-0E44-4A0D-9E0F-E90B1E030B1A}" dt="2022-02-26T18:06:52.802" v="334" actId="26606"/>
          <ac:spMkLst>
            <pc:docMk/>
            <pc:sldMk cId="2594332534" sldId="308"/>
            <ac:spMk id="12" creationId="{A580F890-B085-4E95-96AA-55AEBEC5CE6E}"/>
          </ac:spMkLst>
        </pc:spChg>
        <pc:spChg chg="add del">
          <ac:chgData name="C Hall" userId="1ef65fcf72a21722" providerId="LiveId" clId="{40CCD094-0E44-4A0D-9E0F-E90B1E030B1A}" dt="2022-02-26T18:06:52.802" v="334" actId="26606"/>
          <ac:spMkLst>
            <pc:docMk/>
            <pc:sldMk cId="2594332534" sldId="308"/>
            <ac:spMk id="14" creationId="{D3F51FEB-38FB-4F6C-9F7B-2F2AFAB65463}"/>
          </ac:spMkLst>
        </pc:spChg>
        <pc:spChg chg="add del">
          <ac:chgData name="C Hall" userId="1ef65fcf72a21722" providerId="LiveId" clId="{40CCD094-0E44-4A0D-9E0F-E90B1E030B1A}" dt="2022-02-26T18:06:52.802" v="334" actId="26606"/>
          <ac:spMkLst>
            <pc:docMk/>
            <pc:sldMk cId="2594332534" sldId="308"/>
            <ac:spMk id="16" creationId="{1E547BA6-BAE0-43BB-A7CA-60F69CE252F0}"/>
          </ac:spMkLst>
        </pc:spChg>
        <pc:spChg chg="add">
          <ac:chgData name="C Hall" userId="1ef65fcf72a21722" providerId="LiveId" clId="{40CCD094-0E44-4A0D-9E0F-E90B1E030B1A}" dt="2022-02-26T18:06:52.802" v="334" actId="26606"/>
          <ac:spMkLst>
            <pc:docMk/>
            <pc:sldMk cId="2594332534" sldId="308"/>
            <ac:spMk id="21" creationId="{2B566528-1B12-4246-9431-5C2D7D081168}"/>
          </ac:spMkLst>
        </pc:spChg>
        <pc:spChg chg="add">
          <ac:chgData name="C Hall" userId="1ef65fcf72a21722" providerId="LiveId" clId="{40CCD094-0E44-4A0D-9E0F-E90B1E030B1A}" dt="2022-02-26T18:06:52.802" v="334" actId="26606"/>
          <ac:spMkLst>
            <pc:docMk/>
            <pc:sldMk cId="2594332534" sldId="308"/>
            <ac:spMk id="23" creationId="{D3F51FEB-38FB-4F6C-9F7B-2F2AFAB65463}"/>
          </ac:spMkLst>
        </pc:spChg>
        <pc:spChg chg="add">
          <ac:chgData name="C Hall" userId="1ef65fcf72a21722" providerId="LiveId" clId="{40CCD094-0E44-4A0D-9E0F-E90B1E030B1A}" dt="2022-02-26T18:06:52.802" v="334" actId="26606"/>
          <ac:spMkLst>
            <pc:docMk/>
            <pc:sldMk cId="2594332534" sldId="308"/>
            <ac:spMk id="25" creationId="{1E547BA6-BAE0-43BB-A7CA-60F69CE252F0}"/>
          </ac:spMkLst>
        </pc:spChg>
        <pc:grpChg chg="add">
          <ac:chgData name="C Hall" userId="1ef65fcf72a21722" providerId="LiveId" clId="{40CCD094-0E44-4A0D-9E0F-E90B1E030B1A}" dt="2022-02-26T18:06:52.802" v="334" actId="26606"/>
          <ac:grpSpMkLst>
            <pc:docMk/>
            <pc:sldMk cId="2594332534" sldId="308"/>
            <ac:grpSpMk id="27" creationId="{15CBE6EC-46EF-45D9-8E16-DCDC5917CA31}"/>
          </ac:grpSpMkLst>
        </pc:grpChg>
        <pc:picChg chg="add mod">
          <ac:chgData name="C Hall" userId="1ef65fcf72a21722" providerId="LiveId" clId="{40CCD094-0E44-4A0D-9E0F-E90B1E030B1A}" dt="2022-02-26T18:10:19.263" v="379" actId="1076"/>
          <ac:picMkLst>
            <pc:docMk/>
            <pc:sldMk cId="2594332534" sldId="308"/>
            <ac:picMk id="5" creationId="{684C4035-58BD-4F69-BE3D-79FC5E00E5E6}"/>
          </ac:picMkLst>
        </pc:picChg>
      </pc:sldChg>
      <pc:sldChg chg="del">
        <pc:chgData name="C Hall" userId="1ef65fcf72a21722" providerId="LiveId" clId="{40CCD094-0E44-4A0D-9E0F-E90B1E030B1A}" dt="2022-02-18T01:38:45.831" v="1" actId="2696"/>
        <pc:sldMkLst>
          <pc:docMk/>
          <pc:sldMk cId="3135440760" sldId="308"/>
        </pc:sldMkLst>
      </pc:sldChg>
      <pc:sldChg chg="del">
        <pc:chgData name="C Hall" userId="1ef65fcf72a21722" providerId="LiveId" clId="{40CCD094-0E44-4A0D-9E0F-E90B1E030B1A}" dt="2022-02-18T01:38:45.831" v="1" actId="2696"/>
        <pc:sldMkLst>
          <pc:docMk/>
          <pc:sldMk cId="2698769077" sldId="309"/>
        </pc:sldMkLst>
      </pc:sldChg>
      <pc:sldChg chg="del">
        <pc:chgData name="C Hall" userId="1ef65fcf72a21722" providerId="LiveId" clId="{40CCD094-0E44-4A0D-9E0F-E90B1E030B1A}" dt="2022-02-18T01:38:45.831" v="1" actId="2696"/>
        <pc:sldMkLst>
          <pc:docMk/>
          <pc:sldMk cId="1769102827" sldId="310"/>
        </pc:sldMkLst>
      </pc:sldChg>
      <pc:sldChg chg="del">
        <pc:chgData name="C Hall" userId="1ef65fcf72a21722" providerId="LiveId" clId="{40CCD094-0E44-4A0D-9E0F-E90B1E030B1A}" dt="2022-02-18T01:38:30.902" v="0" actId="2696"/>
        <pc:sldMkLst>
          <pc:docMk/>
          <pc:sldMk cId="640394758" sldId="311"/>
        </pc:sldMkLst>
      </pc:sldChg>
      <pc:sldChg chg="del">
        <pc:chgData name="C Hall" userId="1ef65fcf72a21722" providerId="LiveId" clId="{40CCD094-0E44-4A0D-9E0F-E90B1E030B1A}" dt="2022-02-18T01:38:45.831" v="1" actId="2696"/>
        <pc:sldMkLst>
          <pc:docMk/>
          <pc:sldMk cId="1743377497" sldId="312"/>
        </pc:sldMkLst>
      </pc:sldChg>
      <pc:sldChg chg="del">
        <pc:chgData name="C Hall" userId="1ef65fcf72a21722" providerId="LiveId" clId="{40CCD094-0E44-4A0D-9E0F-E90B1E030B1A}" dt="2022-02-18T01:38:56.702" v="2" actId="2696"/>
        <pc:sldMkLst>
          <pc:docMk/>
          <pc:sldMk cId="3187593353" sldId="313"/>
        </pc:sldMkLst>
      </pc:sldChg>
      <pc:sldChg chg="del">
        <pc:chgData name="C Hall" userId="1ef65fcf72a21722" providerId="LiveId" clId="{40CCD094-0E44-4A0D-9E0F-E90B1E030B1A}" dt="2022-02-18T01:39:08.067" v="3" actId="2696"/>
        <pc:sldMkLst>
          <pc:docMk/>
          <pc:sldMk cId="823503046" sldId="314"/>
        </pc:sldMkLst>
      </pc:sldChg>
      <pc:sldChg chg="del">
        <pc:chgData name="C Hall" userId="1ef65fcf72a21722" providerId="LiveId" clId="{40CCD094-0E44-4A0D-9E0F-E90B1E030B1A}" dt="2022-02-18T01:39:28.503" v="5" actId="2696"/>
        <pc:sldMkLst>
          <pc:docMk/>
          <pc:sldMk cId="1507265318" sldId="315"/>
        </pc:sldMkLst>
      </pc:sldChg>
      <pc:sldChg chg="del">
        <pc:chgData name="C Hall" userId="1ef65fcf72a21722" providerId="LiveId" clId="{40CCD094-0E44-4A0D-9E0F-E90B1E030B1A}" dt="2022-02-18T01:38:56.702" v="2" actId="2696"/>
        <pc:sldMkLst>
          <pc:docMk/>
          <pc:sldMk cId="1307473249" sldId="316"/>
        </pc:sldMkLst>
      </pc:sldChg>
      <pc:sldChg chg="del">
        <pc:chgData name="C Hall" userId="1ef65fcf72a21722" providerId="LiveId" clId="{40CCD094-0E44-4A0D-9E0F-E90B1E030B1A}" dt="2022-02-18T01:38:56.702" v="2" actId="2696"/>
        <pc:sldMkLst>
          <pc:docMk/>
          <pc:sldMk cId="1172258091" sldId="317"/>
        </pc:sldMkLst>
      </pc:sldChg>
      <pc:sldChg chg="del">
        <pc:chgData name="C Hall" userId="1ef65fcf72a21722" providerId="LiveId" clId="{40CCD094-0E44-4A0D-9E0F-E90B1E030B1A}" dt="2022-02-18T01:38:56.702" v="2" actId="2696"/>
        <pc:sldMkLst>
          <pc:docMk/>
          <pc:sldMk cId="91816453" sldId="318"/>
        </pc:sldMkLst>
      </pc:sldChg>
      <pc:sldChg chg="del">
        <pc:chgData name="C Hall" userId="1ef65fcf72a21722" providerId="LiveId" clId="{40CCD094-0E44-4A0D-9E0F-E90B1E030B1A}" dt="2022-02-18T01:38:45.831" v="1" actId="2696"/>
        <pc:sldMkLst>
          <pc:docMk/>
          <pc:sldMk cId="3146157433" sldId="319"/>
        </pc:sldMkLst>
      </pc:sldChg>
      <pc:sldChg chg="del">
        <pc:chgData name="C Hall" userId="1ef65fcf72a21722" providerId="LiveId" clId="{40CCD094-0E44-4A0D-9E0F-E90B1E030B1A}" dt="2022-02-18T01:38:45.831" v="1" actId="2696"/>
        <pc:sldMkLst>
          <pc:docMk/>
          <pc:sldMk cId="2319337063" sldId="320"/>
        </pc:sldMkLst>
      </pc:sldChg>
      <pc:sldChg chg="del">
        <pc:chgData name="C Hall" userId="1ef65fcf72a21722" providerId="LiveId" clId="{40CCD094-0E44-4A0D-9E0F-E90B1E030B1A}" dt="2022-02-18T01:39:08.067" v="3" actId="2696"/>
        <pc:sldMkLst>
          <pc:docMk/>
          <pc:sldMk cId="2517639299" sldId="321"/>
        </pc:sldMkLst>
      </pc:sldChg>
      <pc:sldChg chg="del">
        <pc:chgData name="C Hall" userId="1ef65fcf72a21722" providerId="LiveId" clId="{40CCD094-0E44-4A0D-9E0F-E90B1E030B1A}" dt="2022-02-18T01:38:56.702" v="2" actId="2696"/>
        <pc:sldMkLst>
          <pc:docMk/>
          <pc:sldMk cId="4115182724" sldId="322"/>
        </pc:sldMkLst>
      </pc:sldChg>
      <pc:sldChg chg="del">
        <pc:chgData name="C Hall" userId="1ef65fcf72a21722" providerId="LiveId" clId="{40CCD094-0E44-4A0D-9E0F-E90B1E030B1A}" dt="2022-02-18T01:39:08.067" v="3" actId="2696"/>
        <pc:sldMkLst>
          <pc:docMk/>
          <pc:sldMk cId="2207354752" sldId="323"/>
        </pc:sldMkLst>
      </pc:sldChg>
      <pc:sldChg chg="del">
        <pc:chgData name="C Hall" userId="1ef65fcf72a21722" providerId="LiveId" clId="{40CCD094-0E44-4A0D-9E0F-E90B1E030B1A}" dt="2022-02-18T01:39:08.067" v="3" actId="2696"/>
        <pc:sldMkLst>
          <pc:docMk/>
          <pc:sldMk cId="835735719" sldId="324"/>
        </pc:sldMkLst>
      </pc:sldChg>
      <pc:sldChg chg="del">
        <pc:chgData name="C Hall" userId="1ef65fcf72a21722" providerId="LiveId" clId="{40CCD094-0E44-4A0D-9E0F-E90B1E030B1A}" dt="2022-02-18T01:38:56.702" v="2" actId="2696"/>
        <pc:sldMkLst>
          <pc:docMk/>
          <pc:sldMk cId="3095037852" sldId="325"/>
        </pc:sldMkLst>
      </pc:sldChg>
      <pc:sldChg chg="del">
        <pc:chgData name="C Hall" userId="1ef65fcf72a21722" providerId="LiveId" clId="{40CCD094-0E44-4A0D-9E0F-E90B1E030B1A}" dt="2022-02-18T01:39:08.067" v="3" actId="2696"/>
        <pc:sldMkLst>
          <pc:docMk/>
          <pc:sldMk cId="3564502959" sldId="326"/>
        </pc:sldMkLst>
      </pc:sldChg>
      <pc:sldChg chg="del">
        <pc:chgData name="C Hall" userId="1ef65fcf72a21722" providerId="LiveId" clId="{40CCD094-0E44-4A0D-9E0F-E90B1E030B1A}" dt="2022-02-18T01:38:56.702" v="2" actId="2696"/>
        <pc:sldMkLst>
          <pc:docMk/>
          <pc:sldMk cId="1872693009" sldId="327"/>
        </pc:sldMkLst>
      </pc:sldChg>
      <pc:sldChg chg="del">
        <pc:chgData name="C Hall" userId="1ef65fcf72a21722" providerId="LiveId" clId="{40CCD094-0E44-4A0D-9E0F-E90B1E030B1A}" dt="2022-02-18T01:38:56.702" v="2" actId="2696"/>
        <pc:sldMkLst>
          <pc:docMk/>
          <pc:sldMk cId="3723363623" sldId="32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88A4-4C19-40DD-A00B-4F3015B0E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EBD3B-EB20-43B2-87D4-04F09CD1A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B6CA4-AFE6-467A-BB37-4F3906A6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FD3B0-70B4-4DF5-BA7C-BFC69B7A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C1B2F-45CE-4A9B-95C5-04516D9A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945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1558-DDC3-47FE-9F40-B6773AEE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2989B-C99A-44DB-9361-C7040F60A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DE7DB-8820-482A-98A1-37E9E048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D72B9-B181-4AEE-91D1-74BA80F3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94EBE-0A0C-4E75-A89D-25920D11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01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84414E-3992-477B-BC5A-53CC9AF98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3A179-F8E5-4F94-95BC-CC09E7668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379D6-67F6-4382-8C25-66E4B93A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030F-5927-4696-8D05-85A02365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3F8D5-CB3E-47BF-B8C7-2C51A631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66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5201-FA26-4F4C-BBA1-3C4D92C7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D2A89-224F-4D3F-9DEE-FDF297185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1750-5C48-457D-8DB4-BEB27F4E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DF8A4-0E7C-4354-899F-89A43340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24A4E-A7FB-4B40-A9AA-1492C0F3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42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8991-B282-444A-8BAE-64EED24B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9C259-229B-49F0-944A-2470AEC2A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0468-B66D-4B99-93F5-1F9221426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82624-DB49-442B-BC8A-A2809B42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6D11E-891C-4216-9309-3E69FF0B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74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09BF-71EB-4605-BDBF-86A456AF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663EC-04BB-463E-912F-E638B00C5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048FD-CC33-4842-9BDA-B7640179B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8288F-73A1-4374-A314-F2A3558A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F8307-4437-4D5C-A59C-B0ABF062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D2F86-F9D7-4589-985C-D6FE0CB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68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C4F0-36C6-4D28-981B-07F6BACC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07623-79B8-40F6-8F87-9E0C972E0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0B3E1-550C-45D3-839D-F29F0AE9F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32806-69FF-40B0-98FA-8724E0CE9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233AC-2939-401C-BE1A-E5C642376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BBC72-3B93-4EED-B3F8-42B5DB47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219FFD-58E3-467B-9978-D6613A5A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631E7-4FDE-43CC-B815-C8E9E627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04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2901-DC0D-4B61-824C-D30F3A79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23499-1F10-4D8C-AFF3-948C0A67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B4442-A076-41A4-B6C4-AD11C1EAB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4787F-BD44-474F-9ADB-B14499DF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55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09193-680B-42F7-8A3C-1374C2D3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0AB46-2A73-414E-AA9B-49A2EB29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02601-CBA9-4048-8A2A-3806C092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94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F7A8-C3BD-4D9F-A639-F27B8AFD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C903E-8270-4888-ACD6-2CF96E96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C06FB-5843-41D3-B436-2E19C892E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413E9-D175-44F8-9703-5B3404E8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96857-195E-4438-BAAD-F599510A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D74AE-564E-456A-AA39-9213EC20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75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3E61-F92C-40E6-ADE5-83371480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0B2DF-6C13-4364-8252-6089C5C65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11412-B985-4EC7-824C-E214F2E3B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009CA-1065-4C7C-9620-C74F7DA9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E1293-703E-442F-B65F-FA804126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A0DC6-14C4-4E80-AB37-94F9B24C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37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D06CD-F9A6-422D-AE3F-5058E631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3BEC4-C854-4F57-8E26-0BC45EC3C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7482-6135-40F4-BFA3-5F12E0524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E8FC-0A6E-40C6-8206-024A6932564B}" type="datetimeFigureOut">
              <a:rPr lang="en-CA" smtClean="0"/>
              <a:t>2022-03-08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F0E5D-CFE1-48C1-A523-DD49BC9B0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1DE01-D676-4860-AFC0-7E337B9B5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6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10064-2586-4A80-906C-4F962F22F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80808"/>
                </a:solidFill>
              </a:rPr>
              <a:t>Chemistry 11</a:t>
            </a:r>
          </a:p>
          <a:p>
            <a:r>
              <a:rPr lang="en-US" sz="2000" dirty="0">
                <a:solidFill>
                  <a:srgbClr val="080808"/>
                </a:solidFill>
              </a:rPr>
              <a:t>Chapters 24 &amp; 25</a:t>
            </a:r>
            <a:endParaRPr lang="en-CA" sz="2000" dirty="0">
              <a:solidFill>
                <a:srgbClr val="08080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9622D-F07F-43CA-B631-F2412E52A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4600" b="1" dirty="0">
                <a:solidFill>
                  <a:srgbClr val="080808"/>
                </a:solidFill>
              </a:rPr>
              <a:t>Organic Chemistry</a:t>
            </a:r>
            <a:endParaRPr lang="en-CA" sz="4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1123EF84-FFCE-4607-9D67-DCB66DE03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22" y="288485"/>
            <a:ext cx="8300071" cy="6287303"/>
          </a:xfrm>
          <a:prstGeom prst="rect">
            <a:avLst/>
          </a:prstGeom>
          <a:ln>
            <a:noFill/>
          </a:ln>
        </p:spPr>
      </p:pic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Follow-up Questions…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73" y="1544494"/>
            <a:ext cx="10693111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Sources of organic compounds </a:t>
            </a:r>
          </a:p>
          <a:p>
            <a:pPr marL="0" indent="0" algn="ctr">
              <a:buNone/>
            </a:pPr>
            <a:r>
              <a:rPr lang="en-CA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Uses of organic molecules</a:t>
            </a:r>
            <a:br>
              <a:rPr lang="en-US" sz="2800" b="1" dirty="0"/>
            </a:br>
            <a:endParaRPr lang="en-US" dirty="0"/>
          </a:p>
          <a:p>
            <a:r>
              <a:rPr lang="en-US" dirty="0"/>
              <a:t>What are the </a:t>
            </a:r>
            <a:r>
              <a:rPr lang="en-US" b="1" dirty="0"/>
              <a:t>positive</a:t>
            </a:r>
            <a:r>
              <a:rPr lang="en-US" dirty="0"/>
              <a:t> impacts / effects?</a:t>
            </a:r>
          </a:p>
          <a:p>
            <a:endParaRPr lang="en-US" dirty="0"/>
          </a:p>
          <a:p>
            <a:r>
              <a:rPr lang="en-US" dirty="0"/>
              <a:t>What are the </a:t>
            </a:r>
            <a:r>
              <a:rPr lang="en-US" b="1" dirty="0"/>
              <a:t>negative</a:t>
            </a:r>
            <a:r>
              <a:rPr lang="en-US" dirty="0"/>
              <a:t> impacts / effects?</a:t>
            </a:r>
          </a:p>
          <a:p>
            <a:endParaRPr lang="en-US" dirty="0"/>
          </a:p>
          <a:p>
            <a:r>
              <a:rPr lang="en-US" dirty="0"/>
              <a:t>Does organic chemistry affect everyone’s life in the </a:t>
            </a:r>
            <a:r>
              <a:rPr lang="en-US" u="sng" dirty="0"/>
              <a:t>same way</a:t>
            </a:r>
            <a:r>
              <a:rPr lang="en-US" dirty="0"/>
              <a:t>?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Why or why not?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85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2983"/>
            <a:ext cx="10905066" cy="6397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Organic Chemistry: 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Learning Intentions</a:t>
            </a:r>
            <a:endParaRPr lang="en-CA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1227474"/>
            <a:ext cx="11020424" cy="56305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</a:pP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 is the backbone of all organic molecules.</a:t>
            </a:r>
          </a:p>
          <a:p>
            <a:pPr>
              <a:lnSpc>
                <a:spcPct val="107000"/>
              </a:lnSpc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dentify several major sources of organic chemicals and uses of organic molecules around us.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Aliphatic (Alkanes, Cycloalkanes, Alkenes, Alkynes) &amp; Aromatic (ex. Benzene) Hydrocarbon classes.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definitions of: </a:t>
            </a:r>
          </a:p>
          <a:p>
            <a:pPr lvl="2">
              <a:lnSpc>
                <a:spcPct val="107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Saturated / Unsaturated</a:t>
            </a:r>
          </a:p>
          <a:p>
            <a:pPr lvl="2">
              <a:lnSpc>
                <a:spcPct val="107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Alkyl substituent groups</a:t>
            </a:r>
          </a:p>
          <a:p>
            <a:pPr lvl="2">
              <a:lnSpc>
                <a:spcPct val="107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Halide substituent groups: </a:t>
            </a:r>
            <a:r>
              <a:rPr lang="en-C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fluoro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chloro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bromo, </a:t>
            </a:r>
            <a:r>
              <a:rPr lang="en-CA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iodo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functional groups: 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alcohol, aldehyde, ketone, ester, organic acid, ester, amine, and/or amide. </a:t>
            </a:r>
            <a:endParaRPr lang="en-C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7101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93233"/>
            <a:ext cx="10905066" cy="6397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Organic Chemistry: 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Learning Intentions (</a:t>
            </a:r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con’t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1397453"/>
            <a:ext cx="11020424" cy="50673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and apply structural forms &amp; IUPAC System naming rules. 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and draw structures for hydrocarbons up to C-10 in length.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molecular models compare the types of bonds formed between carbon atoms and those of other elements such as chlorine, oxygen, and nitrogen.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carbon-carbon bonds for rotational ability and geometry (cis and trans isomers).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</a:t>
            </a: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 a Benzene ring and explain how the term “resonance” applies.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 introduction to Polymer chemistry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340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7378"/>
            <a:ext cx="10905066" cy="6867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917" y="961469"/>
            <a:ext cx="10693111" cy="531415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Daily Learning Intention</a:t>
            </a:r>
            <a:r>
              <a:rPr lang="en-US" sz="2800" dirty="0">
                <a:effectLst/>
                <a:ea typeface="Calibri" panose="020F0502020204030204" pitchFamily="34" charset="0"/>
              </a:rPr>
              <a:t>: </a:t>
            </a:r>
            <a:r>
              <a:rPr lang="en-CA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 can identify some major sources of organic chemicals and uses of organic molecules in my life.</a:t>
            </a:r>
            <a:r>
              <a:rPr lang="en-US" sz="2800" dirty="0">
                <a:effectLst/>
                <a:ea typeface="Times New Roman" panose="02020603050405020304" pitchFamily="18" charset="0"/>
                <a:cs typeface="Noto Sans Symbols"/>
              </a:rPr>
              <a:t> </a:t>
            </a:r>
            <a:endParaRPr lang="en-CA" sz="2800" dirty="0">
              <a:effectLst/>
              <a:ea typeface="Noto Sans Symbols"/>
              <a:cs typeface="Noto Sans Symbols"/>
            </a:endParaRPr>
          </a:p>
          <a:p>
            <a:endParaRPr lang="en-US" b="1" dirty="0"/>
          </a:p>
          <a:p>
            <a:r>
              <a:rPr lang="en-US" b="1" dirty="0"/>
              <a:t>Exit Ticket </a:t>
            </a:r>
            <a:r>
              <a:rPr lang="en-US" dirty="0"/>
              <a:t>– Please take one, fill it out and hand it back to me before you leave today.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Preview next lesson: </a:t>
            </a:r>
          </a:p>
          <a:p>
            <a:pPr lvl="1"/>
            <a:r>
              <a:rPr lang="en-US" sz="2800" dirty="0"/>
              <a:t>Hydrocarbon classifications – Alkanes and Naming Rules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78EBF-346D-49F1-BFBB-2D0D6381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1" y="2600383"/>
            <a:ext cx="4640368" cy="287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4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9744C-B26F-4680-9B03-8C979ABB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752179"/>
            <a:ext cx="9110132" cy="5353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Big Idea: </a:t>
            </a:r>
            <a:r>
              <a:rPr lang="en-US" sz="2600" dirty="0">
                <a:effectLst/>
                <a:ea typeface="Calibri" panose="020F0502020204030204" pitchFamily="34" charset="0"/>
              </a:rPr>
              <a:t>Organic chemistry and its applications have significant implications for human health, society, and the environment.</a:t>
            </a:r>
          </a:p>
          <a:p>
            <a:pPr marL="0" indent="0">
              <a:buNone/>
            </a:pPr>
            <a:endParaRPr lang="en-US" sz="26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600" b="1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ea typeface="Calibri" panose="020F0502020204030204" pitchFamily="34" charset="0"/>
              </a:rPr>
              <a:t>Essential Questions</a:t>
            </a:r>
            <a:r>
              <a:rPr lang="en-US" sz="2600" dirty="0">
                <a:ea typeface="Calibri" panose="020F0502020204030204" pitchFamily="34" charset="0"/>
              </a:rPr>
              <a:t>:</a:t>
            </a:r>
            <a:endParaRPr lang="en-CA" sz="2600" dirty="0">
              <a:effectLst/>
              <a:ea typeface="Calibri" panose="020F0502020204030204" pitchFamily="34" charset="0"/>
            </a:endParaRPr>
          </a:p>
          <a:p>
            <a:pPr lvl="0">
              <a:buSzPct val="80000"/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ea typeface="Calibri" panose="020F0502020204030204" pitchFamily="34" charset="0"/>
              </a:rPr>
              <a:t>How is carbon the basis for all living things?</a:t>
            </a:r>
            <a:endParaRPr lang="en-CA" sz="2600" dirty="0">
              <a:effectLst/>
              <a:ea typeface="Calibri" panose="020F0502020204030204" pitchFamily="34" charset="0"/>
            </a:endParaRPr>
          </a:p>
          <a:p>
            <a:pPr lvl="0">
              <a:buSzPct val="80000"/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ea typeface="Calibri" panose="020F0502020204030204" pitchFamily="34" charset="0"/>
              </a:rPr>
              <a:t>How does organic chemistry apply to your life?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26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600" b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effectLst/>
                <a:ea typeface="Calibri" panose="020F0502020204030204" pitchFamily="34" charset="0"/>
              </a:rPr>
              <a:t>Daily Learning Intention</a:t>
            </a:r>
            <a:r>
              <a:rPr lang="en-US" sz="2600" dirty="0">
                <a:effectLst/>
                <a:ea typeface="Calibri" panose="020F0502020204030204" pitchFamily="34" charset="0"/>
              </a:rPr>
              <a:t>: </a:t>
            </a:r>
            <a:r>
              <a:rPr lang="en-CA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 can identify some major sources of organic chemicals and uses of organic molecules in my life.</a:t>
            </a:r>
            <a:r>
              <a:rPr lang="en-US" sz="2600" dirty="0">
                <a:effectLst/>
                <a:ea typeface="Times New Roman" panose="02020603050405020304" pitchFamily="18" charset="0"/>
                <a:cs typeface="Noto Sans Symbols"/>
              </a:rPr>
              <a:t> </a:t>
            </a:r>
            <a:endParaRPr lang="en-CA" sz="2600" dirty="0">
              <a:effectLst/>
              <a:ea typeface="Noto Sans Symbols"/>
              <a:cs typeface="Noto Sans Symbols"/>
            </a:endParaRPr>
          </a:p>
          <a:p>
            <a:pPr marL="0" lvl="0" indent="0">
              <a:buNone/>
            </a:pPr>
            <a:br>
              <a:rPr lang="en-US" sz="2700" dirty="0">
                <a:effectLst/>
                <a:ea typeface="Calibri" panose="020F0502020204030204" pitchFamily="34" charset="0"/>
              </a:rPr>
            </a:br>
            <a:endParaRPr lang="en-CA" sz="2700" dirty="0">
              <a:effectLst/>
              <a:ea typeface="Calibri" panose="020F0502020204030204" pitchFamily="34" charset="0"/>
            </a:endParaRPr>
          </a:p>
          <a:p>
            <a:endParaRPr lang="en-CA" sz="2700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C4035-58BD-4F69-BE3D-79FC5E00E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72" y="1814426"/>
            <a:ext cx="4328160" cy="300807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433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E9A75-D66F-448A-87B7-15C8F5B2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625"/>
            <a:ext cx="10515600" cy="5367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Question: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Think about the word ‘</a:t>
            </a:r>
            <a:r>
              <a:rPr lang="en-US" b="1" dirty="0"/>
              <a:t>ORGANIC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/>
              <a:t>What is the </a:t>
            </a:r>
            <a:r>
              <a:rPr lang="en-US" b="1" dirty="0"/>
              <a:t>first thought </a:t>
            </a:r>
            <a:r>
              <a:rPr lang="en-US" dirty="0"/>
              <a:t>that comes to your mind?</a:t>
            </a:r>
          </a:p>
          <a:p>
            <a:endParaRPr lang="en-US" dirty="0"/>
          </a:p>
          <a:p>
            <a:r>
              <a:rPr lang="en-US" dirty="0"/>
              <a:t>How would you define something as being </a:t>
            </a:r>
            <a:r>
              <a:rPr lang="en-US" b="1" i="1" dirty="0"/>
              <a:t>organic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Does this definition fit with </a:t>
            </a:r>
            <a:r>
              <a:rPr lang="en-US" b="1" dirty="0">
                <a:solidFill>
                  <a:schemeClr val="accent1"/>
                </a:solidFill>
              </a:rPr>
              <a:t>Organic Chemistry</a:t>
            </a:r>
            <a:r>
              <a:rPr lang="en-US" dirty="0">
                <a:solidFill>
                  <a:schemeClr val="accent1"/>
                </a:solidFill>
              </a:rPr>
              <a:t>?</a:t>
            </a:r>
            <a:endParaRPr lang="en-CA" dirty="0">
              <a:solidFill>
                <a:schemeClr val="accent1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A6025DD-2A6E-4B70-B610-4A6C3370D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31" y="191570"/>
            <a:ext cx="2952902" cy="19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2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30" y="238923"/>
            <a:ext cx="10905066" cy="76310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Organic Chemistry – Historical Origins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846" y="1241793"/>
            <a:ext cx="10515600" cy="5696128"/>
          </a:xfrm>
        </p:spPr>
        <p:txBody>
          <a:bodyPr>
            <a:normAutofit/>
          </a:bodyPr>
          <a:lstStyle/>
          <a:p>
            <a:pPr fontAlgn="base"/>
            <a:r>
              <a:rPr lang="en-US" sz="26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Originally, organic chemistry was defined as the study of compounds created by living organisms. Before 1828, all organic compounds were obtained from living organisms. </a:t>
            </a:r>
          </a:p>
          <a:p>
            <a:pPr fontAlgn="base"/>
            <a:endParaRPr lang="en-US" sz="2600" dirty="0">
              <a:solidFill>
                <a:srgbClr val="00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fontAlgn="base"/>
            <a:r>
              <a:rPr lang="en-US" sz="26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 1828, urea (the compound contained in animal urine) was synthesized from inorganic substances by </a:t>
            </a:r>
            <a:r>
              <a:rPr lang="en-US" sz="2600" b="0" i="0" dirty="0">
                <a:effectLst/>
              </a:rPr>
              <a:t>German scientist </a:t>
            </a:r>
            <a:r>
              <a:rPr lang="en-US" sz="2600" b="0" i="0" dirty="0" err="1">
                <a:effectLst/>
              </a:rPr>
              <a:t>Frederich</a:t>
            </a:r>
            <a:r>
              <a:rPr lang="en-US" sz="2600" b="0" i="0" dirty="0">
                <a:effectLst/>
              </a:rPr>
              <a:t> Wohler in his laboratory</a:t>
            </a:r>
            <a:r>
              <a:rPr lang="en-US" sz="26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, paving the way for a new definition of organic chemistry.</a:t>
            </a:r>
          </a:p>
          <a:p>
            <a:pPr fontAlgn="base"/>
            <a:endParaRPr lang="en-US" sz="2600" b="0" i="0" dirty="0">
              <a:effectLst/>
            </a:endParaRP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099AC-4FD0-4DB7-804E-5DDA53C2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153" y="4504413"/>
            <a:ext cx="5811232" cy="16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6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05" y="408902"/>
            <a:ext cx="10905066" cy="7721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Organic Chemistry </a:t>
            </a:r>
            <a:br>
              <a:rPr lang="en-US" sz="3600" b="1" dirty="0"/>
            </a:br>
            <a:endParaRPr lang="en-CA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1" y="713128"/>
            <a:ext cx="10515600" cy="6021226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endParaRPr lang="en-US" sz="2600" b="0" i="0" dirty="0">
              <a:effectLst/>
            </a:endParaRPr>
          </a:p>
          <a:p>
            <a:pPr algn="l" fontAlgn="base"/>
            <a:r>
              <a:rPr lang="en-US" sz="2600" b="0" i="0" dirty="0">
                <a:effectLst/>
              </a:rPr>
              <a:t>Organic compounds became any </a:t>
            </a:r>
            <a:r>
              <a:rPr lang="en-US" sz="2600" b="1" i="0" dirty="0">
                <a:effectLst/>
              </a:rPr>
              <a:t>chemical compound which </a:t>
            </a:r>
            <a:r>
              <a:rPr lang="en-US" sz="2600" b="1" dirty="0">
                <a:effectLst/>
              </a:rPr>
              <a:t>contains </a:t>
            </a:r>
            <a:r>
              <a:rPr lang="en-US" sz="2600" b="1" i="0" dirty="0">
                <a:effectLst/>
              </a:rPr>
              <a:t>carbon</a:t>
            </a:r>
            <a:r>
              <a:rPr lang="en-US" sz="2600" b="1" dirty="0"/>
              <a:t>.</a:t>
            </a:r>
          </a:p>
          <a:p>
            <a:pPr algn="l" fontAlgn="base"/>
            <a:endParaRPr lang="en-CA" sz="2600" b="0" i="0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lang="en-CA" sz="2600" b="0" i="1" dirty="0">
                <a:solidFill>
                  <a:srgbClr val="333333"/>
                </a:solidFill>
                <a:effectLst/>
              </a:rPr>
              <a:t>So, what about </a:t>
            </a:r>
            <a:r>
              <a:rPr lang="en-US" sz="2600" i="1" dirty="0"/>
              <a:t>Inorganic Carbon Compounds?   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Confusing!</a:t>
            </a:r>
            <a:endParaRPr lang="en-CA" sz="2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600" dirty="0"/>
              <a:t>Even if a compound contains carbon, it may not be classified as an organic compound.</a:t>
            </a:r>
          </a:p>
          <a:p>
            <a:pPr lvl="1"/>
            <a:r>
              <a:rPr lang="en-US" sz="2600" b="0" i="0" dirty="0">
                <a:solidFill>
                  <a:srgbClr val="202122"/>
                </a:solidFill>
                <a:effectLst/>
              </a:rPr>
              <a:t>For historical reasons, a few classes of carbon-containing compounds (e.g., carbonate salts and cyanide salts), along with a few other exceptions (e.g., carbon dioxide), are not classified as organic compounds and are considered inorganic.</a:t>
            </a:r>
          </a:p>
          <a:p>
            <a:pPr algn="l" fontAlgn="base"/>
            <a:endParaRPr lang="en-CA" sz="2600" dirty="0">
              <a:solidFill>
                <a:srgbClr val="333333"/>
              </a:solidFill>
            </a:endParaRPr>
          </a:p>
          <a:p>
            <a:pPr algn="l" fontAlgn="base"/>
            <a:r>
              <a:rPr lang="en-CA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Most organic compounds contain </a:t>
            </a:r>
            <a:r>
              <a:rPr lang="en-CA" b="1" i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carbon</a:t>
            </a:r>
            <a:r>
              <a:rPr lang="en-CA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and </a:t>
            </a:r>
            <a:r>
              <a:rPr lang="en-CA" b="1" i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hydrogen</a:t>
            </a:r>
            <a:r>
              <a:rPr lang="en-CA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, but they may also include any number of other elements (e.g., nitrogen, oxygen, halogens, phosphorus, silicon, sulfur).</a:t>
            </a:r>
          </a:p>
          <a:p>
            <a:pPr marL="457200" lvl="1" indent="0" fontAlgn="base">
              <a:buNone/>
            </a:pPr>
            <a:endParaRPr lang="en-US" sz="2600" b="0" i="0" dirty="0">
              <a:effectLst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661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5A17E-19A1-45B6-AC13-ED34573B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Why is Carbon Special?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B7E8FA-DBA0-47DC-9366-16B69910C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333" y="1664643"/>
            <a:ext cx="5671334" cy="473585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981"/>
            <a:ext cx="10905066" cy="90703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Organic Compounds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428" y="1246993"/>
            <a:ext cx="10515600" cy="5067860"/>
          </a:xfrm>
        </p:spPr>
        <p:txBody>
          <a:bodyPr>
            <a:normAutofit fontScale="92500"/>
          </a:bodyPr>
          <a:lstStyle/>
          <a:p>
            <a:r>
              <a:rPr lang="en-US" dirty="0"/>
              <a:t>The backbone of organic compounds is </a:t>
            </a:r>
            <a:r>
              <a:rPr lang="en-US" b="1" dirty="0"/>
              <a:t>carbon</a:t>
            </a:r>
            <a:r>
              <a:rPr lang="en-US" dirty="0"/>
              <a:t> because it has </a:t>
            </a:r>
            <a:r>
              <a:rPr lang="en-US" b="1" dirty="0"/>
              <a:t>4</a:t>
            </a:r>
            <a:r>
              <a:rPr lang="en-US" dirty="0"/>
              <a:t> valence electrons &amp; each atom can form </a:t>
            </a:r>
            <a:r>
              <a:rPr lang="en-US" u="sng" dirty="0"/>
              <a:t>4 separate bonds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Organic chemicals get their diversity from the many ways carbon-carbon bonds form: </a:t>
            </a:r>
            <a:r>
              <a:rPr lang="en-US" b="1" i="1" dirty="0"/>
              <a:t>Single, double, triple bonds; chains &amp; ring structures.</a:t>
            </a:r>
          </a:p>
          <a:p>
            <a:endParaRPr lang="en-US" dirty="0"/>
          </a:p>
          <a:p>
            <a:r>
              <a:rPr lang="en-US" dirty="0"/>
              <a:t>The branch of chemistry that deals with carbon compounds is called </a:t>
            </a:r>
            <a:r>
              <a:rPr lang="en-US" b="1" dirty="0"/>
              <a:t>organic chemistry</a:t>
            </a:r>
            <a:r>
              <a:rPr lang="en-US" dirty="0"/>
              <a:t>.</a:t>
            </a:r>
          </a:p>
          <a:p>
            <a:endParaRPr lang="en-CA" dirty="0"/>
          </a:p>
        </p:txBody>
      </p:sp>
      <p:pic>
        <p:nvPicPr>
          <p:cNvPr id="5" name="Picture 4" descr="A picture containing clock, gauge&#10;&#10;Description automatically generated">
            <a:extLst>
              <a:ext uri="{FF2B5EF4-FFF2-40B4-BE49-F238E27FC236}">
                <a16:creationId xmlns:a16="http://schemas.microsoft.com/office/drawing/2014/main" id="{960D4D41-DFE9-4922-A9EE-88F32AA8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34" y="2160441"/>
            <a:ext cx="1918291" cy="147722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C9E272-63EE-4038-AEB2-8E2A989DC534}"/>
              </a:ext>
            </a:extLst>
          </p:cNvPr>
          <p:cNvSpPr/>
          <p:nvPr/>
        </p:nvSpPr>
        <p:spPr>
          <a:xfrm>
            <a:off x="5286375" y="2160441"/>
            <a:ext cx="2000250" cy="156383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593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2"/>
            <a:ext cx="10905066" cy="2532853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Think – Pair – Share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What are some </a:t>
            </a:r>
            <a:r>
              <a:rPr lang="en-CA" sz="40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major sources of organic chemicals and uses of organic molecules?</a:t>
            </a:r>
            <a:br>
              <a:rPr lang="en-US" sz="4000" b="1" dirty="0"/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</a:rPr>
              <a:t>How does organic chemistry apply to your life?)</a:t>
            </a:r>
            <a:endParaRPr lang="en-CA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409" y="3010697"/>
            <a:ext cx="10515600" cy="4351338"/>
          </a:xfrm>
        </p:spPr>
        <p:txBody>
          <a:bodyPr/>
          <a:lstStyle/>
          <a:p>
            <a:r>
              <a:rPr lang="en-US" dirty="0"/>
              <a:t>Graphic organizer / Mind map</a:t>
            </a:r>
          </a:p>
          <a:p>
            <a:endParaRPr lang="en-US" dirty="0"/>
          </a:p>
          <a:p>
            <a:r>
              <a:rPr lang="en-US" dirty="0"/>
              <a:t>Lists</a:t>
            </a:r>
          </a:p>
          <a:p>
            <a:endParaRPr lang="en-US" dirty="0"/>
          </a:p>
          <a:p>
            <a:r>
              <a:rPr lang="en-US" dirty="0"/>
              <a:t>Drawings / Doodles</a:t>
            </a:r>
          </a:p>
          <a:p>
            <a:endParaRPr lang="en-US" dirty="0"/>
          </a:p>
          <a:p>
            <a:r>
              <a:rPr lang="en-US" dirty="0"/>
              <a:t>Or a combination!</a:t>
            </a:r>
            <a:endParaRPr lang="en-CA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925E77-5372-4F83-9941-214F3FD578D6}"/>
              </a:ext>
            </a:extLst>
          </p:cNvPr>
          <p:cNvSpPr/>
          <p:nvPr/>
        </p:nvSpPr>
        <p:spPr>
          <a:xfrm>
            <a:off x="3443287" y="121966"/>
            <a:ext cx="5305425" cy="73262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AD2D7C12-5A76-476B-B5AF-427AC6DD7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65" y="2780067"/>
            <a:ext cx="2687666" cy="1911457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5A583A5-DF27-404A-BD14-AC14FBC72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72" y="3584877"/>
            <a:ext cx="1149409" cy="1339919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644E62-AED7-465F-809A-D3E33B2BE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98" y="4930446"/>
            <a:ext cx="1705002" cy="1168242"/>
          </a:xfrm>
          <a:prstGeom prst="rect">
            <a:avLst/>
          </a:prstGeom>
        </p:spPr>
      </p:pic>
      <p:pic>
        <p:nvPicPr>
          <p:cNvPr id="17" name="Picture 16" descr="Diagram, text&#10;&#10;Description automatically generated">
            <a:extLst>
              <a:ext uri="{FF2B5EF4-FFF2-40B4-BE49-F238E27FC236}">
                <a16:creationId xmlns:a16="http://schemas.microsoft.com/office/drawing/2014/main" id="{C85D8282-2B4B-42F9-8CF2-5A1E7AA99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16" y="4991266"/>
            <a:ext cx="2314476" cy="16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2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1B05069F-740B-44B2-8458-A9509B81E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65" y="643467"/>
            <a:ext cx="9646870" cy="5571065"/>
          </a:xfrm>
          <a:prstGeom prst="rect">
            <a:avLst/>
          </a:prstGeom>
          <a:ln>
            <a:noFill/>
          </a:ln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FCCB8F-C4D2-4EE2-B57D-300763C81072}"/>
              </a:ext>
            </a:extLst>
          </p:cNvPr>
          <p:cNvSpPr txBox="1"/>
          <p:nvPr/>
        </p:nvSpPr>
        <p:spPr>
          <a:xfrm>
            <a:off x="9811942" y="6453143"/>
            <a:ext cx="192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Thefactfactor.com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773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706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Wingdings</vt:lpstr>
      <vt:lpstr>Office Theme</vt:lpstr>
      <vt:lpstr>Organic Chemistry</vt:lpstr>
      <vt:lpstr>PowerPoint Presentation</vt:lpstr>
      <vt:lpstr>PowerPoint Presentation</vt:lpstr>
      <vt:lpstr>Organic Chemistry – Historical Origins</vt:lpstr>
      <vt:lpstr>Organic Chemistry  </vt:lpstr>
      <vt:lpstr>Why is Carbon Special?</vt:lpstr>
      <vt:lpstr>Organic Compounds</vt:lpstr>
      <vt:lpstr>Think – Pair – Share  What are some major sources of organic chemicals and uses of organic molecules? (How does organic chemistry apply to your life?)</vt:lpstr>
      <vt:lpstr>PowerPoint Presentation</vt:lpstr>
      <vt:lpstr>PowerPoint Presentation</vt:lpstr>
      <vt:lpstr>Follow-up Questions…</vt:lpstr>
      <vt:lpstr>Organic Chemistry: Unit Learning Intentions</vt:lpstr>
      <vt:lpstr>Organic Chemistry: Unit Learning Intentions (con’t)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Hall</dc:creator>
  <cp:lastModifiedBy>C Hall</cp:lastModifiedBy>
  <cp:revision>2</cp:revision>
  <dcterms:created xsi:type="dcterms:W3CDTF">2022-02-12T01:57:03Z</dcterms:created>
  <dcterms:modified xsi:type="dcterms:W3CDTF">2022-03-09T00:25:04Z</dcterms:modified>
</cp:coreProperties>
</file>